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Override1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60" r:id="rId2"/>
    <p:sldId id="277" r:id="rId3"/>
    <p:sldId id="281" r:id="rId4"/>
    <p:sldId id="275" r:id="rId5"/>
    <p:sldId id="274" r:id="rId6"/>
    <p:sldId id="266" r:id="rId7"/>
    <p:sldId id="267" r:id="rId8"/>
    <p:sldId id="272" r:id="rId9"/>
    <p:sldId id="273" r:id="rId10"/>
    <p:sldId id="269" r:id="rId11"/>
    <p:sldId id="268" r:id="rId12"/>
    <p:sldId id="276" r:id="rId13"/>
    <p:sldId id="282" r:id="rId14"/>
    <p:sldId id="280" r:id="rId15"/>
    <p:sldId id="279" r:id="rId16"/>
  </p:sldIdLst>
  <p:sldSz cx="9144000" cy="6858000" type="screen4x3"/>
  <p:notesSz cx="6858000" cy="9686925"/>
  <p:defaultTextStyle>
    <a:defPPr>
      <a:defRPr lang="de-DE"/>
    </a:defPPr>
    <a:lvl1pPr marL="0" algn="l" defTabSz="914400" rtl="0" eaLnBrk="1" latinLnBrk="0" hangingPunct="1">
      <a:defRPr lang="de-DE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lang="de-DE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lang="de-DE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lang="de-DE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lang="de-DE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lang="de-DE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lang="de-DE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lang="de-DE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lang="de-DE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Peter Welskop" initials="PW" lastIdx="24" clrIdx="0">
    <p:extLst>
      <p:ext uri="{19B8F6BF-5375-455C-9EA6-DF929625EA0E}">
        <p15:presenceInfo xmlns:p15="http://schemas.microsoft.com/office/powerpoint/2012/main" userId="S-1-5-21-3198239991-3484909539-2955372001-1001" providerId="AD"/>
      </p:ext>
    </p:extLst>
  </p:cmAuthor>
  <p:cmAuthor id="2" name="Kerstin Ciba" initials="KC" lastIdx="1" clrIdx="1">
    <p:extLst>
      <p:ext uri="{19B8F6BF-5375-455C-9EA6-DF929625EA0E}">
        <p15:presenceInfo xmlns:p15="http://schemas.microsoft.com/office/powerpoint/2012/main" userId="S-1-5-21-1519415022-349128179-14044502-1326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27CD5"/>
    <a:srgbClr val="F27800"/>
    <a:srgbClr val="034994"/>
    <a:srgbClr val="35A272"/>
    <a:srgbClr val="2F9F6E"/>
    <a:srgbClr val="35A170"/>
    <a:srgbClr val="36A272"/>
    <a:srgbClr val="E63343"/>
    <a:srgbClr val="FFFFFF"/>
    <a:srgbClr val="4DAC8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353" autoAdjust="0"/>
    <p:restoredTop sz="94630" autoAdjust="0"/>
  </p:normalViewPr>
  <p:slideViewPr>
    <p:cSldViewPr>
      <p:cViewPr varScale="1">
        <p:scale>
          <a:sx n="123" d="100"/>
          <a:sy n="123" d="100"/>
        </p:scale>
        <p:origin x="498" y="102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commentAuthors" Target="commentAuthors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8434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8434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327F7C0-130A-432E-AB19-37535ED4C749}" type="datetimeFigureOut">
              <a:rPr lang="de-DE" smtClean="0"/>
              <a:t>16.07.2020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008063" y="727075"/>
            <a:ext cx="4841875" cy="36322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601290"/>
            <a:ext cx="5486400" cy="4359116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9200898"/>
            <a:ext cx="2971800" cy="48434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9200898"/>
            <a:ext cx="2971800" cy="48434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BC37B2C-E1ED-4EDA-AE8C-8D09D36AF79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812712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 latinLnBrk="0">
              <a:buNone/>
              <a:defRPr lang="de-DE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 latinLnBrk="0">
              <a:buNone/>
              <a:defRPr lang="de-DE"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 latinLnBrk="0">
              <a:buNone/>
              <a:defRPr lang="de-DE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 latinLnBrk="0">
              <a:buNone/>
              <a:defRPr lang="de-DE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 latinLnBrk="0">
              <a:buNone/>
              <a:defRPr lang="de-DE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 latinLnBrk="0">
              <a:buNone/>
              <a:defRPr lang="de-DE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 latinLnBrk="0">
              <a:buNone/>
              <a:defRPr lang="de-DE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 latinLnBrk="0">
              <a:buNone/>
              <a:defRPr lang="de-DE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 latinLnBrk="0">
              <a:buNone/>
              <a:defRPr lang="de-DE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/>
              <a:t>Formatvorlage der Untertitelvorlage durch Klicken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9/18/2006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9/18/2006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9/18/2006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9/18/2006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 latinLnBrk="0">
              <a:defRPr lang="de-DE" sz="4000" b="1" cap="all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 latinLnBrk="0">
              <a:buNone/>
              <a:defRPr lang="de-DE"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latinLnBrk="0">
              <a:buNone/>
              <a:defRPr lang="de-DE"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 latinLnBrk="0">
              <a:buNone/>
              <a:defRPr lang="de-DE"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latinLnBrk="0">
              <a:buNone/>
              <a:defRPr lang="de-DE"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latinLnBrk="0">
              <a:buNone/>
              <a:defRPr lang="de-DE"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latinLnBrk="0">
              <a:buNone/>
              <a:defRPr lang="de-DE"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latinLnBrk="0">
              <a:buNone/>
              <a:defRPr lang="de-DE"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latinLnBrk="0">
              <a:buNone/>
              <a:defRPr lang="de-DE"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latinLnBrk="0">
              <a:buNone/>
              <a:defRPr lang="de-DE"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9/18/2006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 latinLnBrk="0">
              <a:defRPr lang="de-DE" sz="2800"/>
            </a:lvl1pPr>
            <a:lvl2pPr latinLnBrk="0">
              <a:defRPr lang="de-DE" sz="2400"/>
            </a:lvl2pPr>
            <a:lvl3pPr latinLnBrk="0">
              <a:defRPr lang="de-DE" sz="2000"/>
            </a:lvl3pPr>
            <a:lvl4pPr latinLnBrk="0">
              <a:defRPr lang="de-DE" sz="1800"/>
            </a:lvl4pPr>
            <a:lvl5pPr latinLnBrk="0">
              <a:defRPr lang="de-DE" sz="1800"/>
            </a:lvl5pPr>
            <a:lvl6pPr latinLnBrk="0">
              <a:defRPr lang="de-DE" sz="1800"/>
            </a:lvl6pPr>
            <a:lvl7pPr latinLnBrk="0">
              <a:defRPr lang="de-DE" sz="1800"/>
            </a:lvl7pPr>
            <a:lvl8pPr latinLnBrk="0">
              <a:defRPr lang="de-DE" sz="1800"/>
            </a:lvl8pPr>
            <a:lvl9pPr latinLnBrk="0">
              <a:defRPr lang="de-DE" sz="18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 latinLnBrk="0">
              <a:defRPr lang="de-DE" sz="2800"/>
            </a:lvl1pPr>
            <a:lvl2pPr latinLnBrk="0">
              <a:defRPr lang="de-DE" sz="2400"/>
            </a:lvl2pPr>
            <a:lvl3pPr latinLnBrk="0">
              <a:defRPr lang="de-DE" sz="2000"/>
            </a:lvl3pPr>
            <a:lvl4pPr latinLnBrk="0">
              <a:defRPr lang="de-DE" sz="1800"/>
            </a:lvl4pPr>
            <a:lvl5pPr latinLnBrk="0">
              <a:defRPr lang="de-DE" sz="1800"/>
            </a:lvl5pPr>
            <a:lvl6pPr latinLnBrk="0">
              <a:defRPr lang="de-DE" sz="1800"/>
            </a:lvl6pPr>
            <a:lvl7pPr latinLnBrk="0">
              <a:defRPr lang="de-DE" sz="1800"/>
            </a:lvl7pPr>
            <a:lvl8pPr latinLnBrk="0">
              <a:defRPr lang="de-DE" sz="1800"/>
            </a:lvl8pPr>
            <a:lvl9pPr latinLnBrk="0">
              <a:defRPr lang="de-DE" sz="18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9/18/2006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latinLnBrk="0">
              <a:defRPr lang="de-DE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 latinLnBrk="0">
              <a:buNone/>
              <a:defRPr lang="de-DE" sz="2400" b="1"/>
            </a:lvl1pPr>
            <a:lvl2pPr marL="457200" indent="0" latinLnBrk="0">
              <a:buNone/>
              <a:defRPr lang="de-DE" sz="2000" b="1"/>
            </a:lvl2pPr>
            <a:lvl3pPr marL="914400" indent="0" latinLnBrk="0">
              <a:buNone/>
              <a:defRPr lang="de-DE" sz="1800" b="1"/>
            </a:lvl3pPr>
            <a:lvl4pPr marL="1371600" indent="0" latinLnBrk="0">
              <a:buNone/>
              <a:defRPr lang="de-DE" sz="1600" b="1"/>
            </a:lvl4pPr>
            <a:lvl5pPr marL="1828800" indent="0" latinLnBrk="0">
              <a:buNone/>
              <a:defRPr lang="de-DE" sz="1600" b="1"/>
            </a:lvl5pPr>
            <a:lvl6pPr marL="2286000" indent="0" latinLnBrk="0">
              <a:buNone/>
              <a:defRPr lang="de-DE" sz="1600" b="1"/>
            </a:lvl6pPr>
            <a:lvl7pPr marL="2743200" indent="0" latinLnBrk="0">
              <a:buNone/>
              <a:defRPr lang="de-DE" sz="1600" b="1"/>
            </a:lvl7pPr>
            <a:lvl8pPr marL="3200400" indent="0" latinLnBrk="0">
              <a:buNone/>
              <a:defRPr lang="de-DE" sz="1600" b="1"/>
            </a:lvl8pPr>
            <a:lvl9pPr marL="3657600" indent="0" latinLnBrk="0">
              <a:buNone/>
              <a:defRPr lang="de-DE" sz="1600" b="1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 latinLnBrk="0">
              <a:defRPr lang="de-DE" sz="2400"/>
            </a:lvl1pPr>
            <a:lvl2pPr latinLnBrk="0">
              <a:defRPr lang="de-DE" sz="2000"/>
            </a:lvl2pPr>
            <a:lvl3pPr latinLnBrk="0">
              <a:defRPr lang="de-DE" sz="1800"/>
            </a:lvl3pPr>
            <a:lvl4pPr latinLnBrk="0">
              <a:defRPr lang="de-DE" sz="1600"/>
            </a:lvl4pPr>
            <a:lvl5pPr latinLnBrk="0">
              <a:defRPr lang="de-DE" sz="1600"/>
            </a:lvl5pPr>
            <a:lvl6pPr latinLnBrk="0">
              <a:defRPr lang="de-DE" sz="1600"/>
            </a:lvl6pPr>
            <a:lvl7pPr latinLnBrk="0">
              <a:defRPr lang="de-DE" sz="1600"/>
            </a:lvl7pPr>
            <a:lvl8pPr latinLnBrk="0">
              <a:defRPr lang="de-DE" sz="1600"/>
            </a:lvl8pPr>
            <a:lvl9pPr latinLnBrk="0">
              <a:defRPr lang="de-DE" sz="16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 latinLnBrk="0">
              <a:buNone/>
              <a:defRPr lang="de-DE" sz="2400" b="1"/>
            </a:lvl1pPr>
            <a:lvl2pPr marL="457200" indent="0" latinLnBrk="0">
              <a:buNone/>
              <a:defRPr lang="de-DE" sz="2000" b="1"/>
            </a:lvl2pPr>
            <a:lvl3pPr marL="914400" indent="0" latinLnBrk="0">
              <a:buNone/>
              <a:defRPr lang="de-DE" sz="1800" b="1"/>
            </a:lvl3pPr>
            <a:lvl4pPr marL="1371600" indent="0" latinLnBrk="0">
              <a:buNone/>
              <a:defRPr lang="de-DE" sz="1600" b="1"/>
            </a:lvl4pPr>
            <a:lvl5pPr marL="1828800" indent="0" latinLnBrk="0">
              <a:buNone/>
              <a:defRPr lang="de-DE" sz="1600" b="1"/>
            </a:lvl5pPr>
            <a:lvl6pPr marL="2286000" indent="0" latinLnBrk="0">
              <a:buNone/>
              <a:defRPr lang="de-DE" sz="1600" b="1"/>
            </a:lvl6pPr>
            <a:lvl7pPr marL="2743200" indent="0" latinLnBrk="0">
              <a:buNone/>
              <a:defRPr lang="de-DE" sz="1600" b="1"/>
            </a:lvl7pPr>
            <a:lvl8pPr marL="3200400" indent="0" latinLnBrk="0">
              <a:buNone/>
              <a:defRPr lang="de-DE" sz="1600" b="1"/>
            </a:lvl8pPr>
            <a:lvl9pPr marL="3657600" indent="0" latinLnBrk="0">
              <a:buNone/>
              <a:defRPr lang="de-DE" sz="1600" b="1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 latinLnBrk="0">
              <a:defRPr lang="de-DE" sz="2400"/>
            </a:lvl1pPr>
            <a:lvl2pPr latinLnBrk="0">
              <a:defRPr lang="de-DE" sz="2000"/>
            </a:lvl2pPr>
            <a:lvl3pPr latinLnBrk="0">
              <a:defRPr lang="de-DE" sz="1800"/>
            </a:lvl3pPr>
            <a:lvl4pPr latinLnBrk="0">
              <a:defRPr lang="de-DE" sz="1600"/>
            </a:lvl4pPr>
            <a:lvl5pPr latinLnBrk="0">
              <a:defRPr lang="de-DE" sz="1600"/>
            </a:lvl5pPr>
            <a:lvl6pPr latinLnBrk="0">
              <a:defRPr lang="de-DE" sz="1600"/>
            </a:lvl6pPr>
            <a:lvl7pPr latinLnBrk="0">
              <a:defRPr lang="de-DE" sz="1600"/>
            </a:lvl7pPr>
            <a:lvl8pPr latinLnBrk="0">
              <a:defRPr lang="de-DE" sz="1600"/>
            </a:lvl8pPr>
            <a:lvl9pPr latinLnBrk="0">
              <a:defRPr lang="de-DE" sz="16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9/18/2006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9/18/2006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9/18/2006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 latinLnBrk="0">
              <a:defRPr lang="de-DE" sz="2000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 latinLnBrk="0">
              <a:defRPr lang="de-DE" sz="3200"/>
            </a:lvl1pPr>
            <a:lvl2pPr latinLnBrk="0">
              <a:defRPr lang="de-DE" sz="2800"/>
            </a:lvl2pPr>
            <a:lvl3pPr latinLnBrk="0">
              <a:defRPr lang="de-DE" sz="2400"/>
            </a:lvl3pPr>
            <a:lvl4pPr latinLnBrk="0">
              <a:defRPr lang="de-DE" sz="2000"/>
            </a:lvl4pPr>
            <a:lvl5pPr latinLnBrk="0">
              <a:defRPr lang="de-DE" sz="2000"/>
            </a:lvl5pPr>
            <a:lvl6pPr latinLnBrk="0">
              <a:defRPr lang="de-DE" sz="2000"/>
            </a:lvl6pPr>
            <a:lvl7pPr latinLnBrk="0">
              <a:defRPr lang="de-DE" sz="2000"/>
            </a:lvl7pPr>
            <a:lvl8pPr latinLnBrk="0">
              <a:defRPr lang="de-DE" sz="2000"/>
            </a:lvl8pPr>
            <a:lvl9pPr latinLnBrk="0">
              <a:defRPr lang="de-DE" sz="20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 latinLnBrk="0">
              <a:buNone/>
              <a:defRPr lang="de-DE" sz="1400"/>
            </a:lvl1pPr>
            <a:lvl2pPr marL="457200" indent="0" latinLnBrk="0">
              <a:buNone/>
              <a:defRPr lang="de-DE" sz="1200"/>
            </a:lvl2pPr>
            <a:lvl3pPr marL="914400" indent="0" latinLnBrk="0">
              <a:buNone/>
              <a:defRPr lang="de-DE" sz="1000"/>
            </a:lvl3pPr>
            <a:lvl4pPr marL="1371600" indent="0" latinLnBrk="0">
              <a:buNone/>
              <a:defRPr lang="de-DE" sz="900"/>
            </a:lvl4pPr>
            <a:lvl5pPr marL="1828800" indent="0" latinLnBrk="0">
              <a:buNone/>
              <a:defRPr lang="de-DE" sz="900"/>
            </a:lvl5pPr>
            <a:lvl6pPr marL="2286000" indent="0" latinLnBrk="0">
              <a:buNone/>
              <a:defRPr lang="de-DE" sz="900"/>
            </a:lvl6pPr>
            <a:lvl7pPr marL="2743200" indent="0" latinLnBrk="0">
              <a:buNone/>
              <a:defRPr lang="de-DE" sz="900"/>
            </a:lvl7pPr>
            <a:lvl8pPr marL="3200400" indent="0" latinLnBrk="0">
              <a:buNone/>
              <a:defRPr lang="de-DE" sz="900"/>
            </a:lvl8pPr>
            <a:lvl9pPr marL="3657600" indent="0" latinLnBrk="0">
              <a:buNone/>
              <a:defRPr lang="de-DE" sz="900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9/18/2006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 latinLnBrk="0">
              <a:defRPr lang="de-DE" sz="2000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 latinLnBrk="0">
              <a:buNone/>
              <a:defRPr lang="de-DE" sz="3200"/>
            </a:lvl1pPr>
            <a:lvl2pPr marL="457200" indent="0" latinLnBrk="0">
              <a:buNone/>
              <a:defRPr lang="de-DE" sz="2800"/>
            </a:lvl2pPr>
            <a:lvl3pPr marL="914400" indent="0" latinLnBrk="0">
              <a:buNone/>
              <a:defRPr lang="de-DE" sz="2400"/>
            </a:lvl3pPr>
            <a:lvl4pPr marL="1371600" indent="0" latinLnBrk="0">
              <a:buNone/>
              <a:defRPr lang="de-DE" sz="2000"/>
            </a:lvl4pPr>
            <a:lvl5pPr marL="1828800" indent="0" latinLnBrk="0">
              <a:buNone/>
              <a:defRPr lang="de-DE" sz="2000"/>
            </a:lvl5pPr>
            <a:lvl6pPr marL="2286000" indent="0" latinLnBrk="0">
              <a:buNone/>
              <a:defRPr lang="de-DE" sz="2000"/>
            </a:lvl6pPr>
            <a:lvl7pPr marL="2743200" indent="0" latinLnBrk="0">
              <a:buNone/>
              <a:defRPr lang="de-DE" sz="2000"/>
            </a:lvl7pPr>
            <a:lvl8pPr marL="3200400" indent="0" latinLnBrk="0">
              <a:buNone/>
              <a:defRPr lang="de-DE" sz="2000"/>
            </a:lvl8pPr>
            <a:lvl9pPr marL="3657600" indent="0" latinLnBrk="0">
              <a:buNone/>
              <a:defRPr lang="de-DE" sz="2000"/>
            </a:lvl9pPr>
          </a:lstStyle>
          <a:p>
            <a:endParaRPr lang="de-D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 latinLnBrk="0">
              <a:buNone/>
              <a:defRPr lang="de-DE" sz="1400"/>
            </a:lvl1pPr>
            <a:lvl2pPr marL="457200" indent="0" latinLnBrk="0">
              <a:buNone/>
              <a:defRPr lang="de-DE" sz="1200"/>
            </a:lvl2pPr>
            <a:lvl3pPr marL="914400" indent="0" latinLnBrk="0">
              <a:buNone/>
              <a:defRPr lang="de-DE" sz="1000"/>
            </a:lvl3pPr>
            <a:lvl4pPr marL="1371600" indent="0" latinLnBrk="0">
              <a:buNone/>
              <a:defRPr lang="de-DE" sz="900"/>
            </a:lvl4pPr>
            <a:lvl5pPr marL="1828800" indent="0" latinLnBrk="0">
              <a:buNone/>
              <a:defRPr lang="de-DE" sz="900"/>
            </a:lvl5pPr>
            <a:lvl6pPr marL="2286000" indent="0" latinLnBrk="0">
              <a:buNone/>
              <a:defRPr lang="de-DE" sz="900"/>
            </a:lvl6pPr>
            <a:lvl7pPr marL="2743200" indent="0" latinLnBrk="0">
              <a:buNone/>
              <a:defRPr lang="de-DE" sz="900"/>
            </a:lvl7pPr>
            <a:lvl8pPr marL="3200400" indent="0" latinLnBrk="0">
              <a:buNone/>
              <a:defRPr lang="de-DE" sz="900"/>
            </a:lvl8pPr>
            <a:lvl9pPr marL="3657600" indent="0" latinLnBrk="0">
              <a:buNone/>
              <a:defRPr lang="de-DE" sz="900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9/18/2006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latinLnBrk="0">
              <a:defRPr lang="de-DE"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de-DE"/>
              <a:t>9/18/2006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latinLnBrk="0">
              <a:defRPr lang="de-DE"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latinLnBrk="0">
              <a:defRPr lang="de-DE"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pPr/>
              <a:t>‹Nr.›</a:t>
            </a:fld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lang="de-DE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lang="de-DE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lang="de-DE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lang="de-DE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lang="de-DE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lang="de-DE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lang="de-DE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lang="de-DE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lang="de-DE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lang="de-DE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lang="de-DE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lang="de-DE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lang="de-DE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lang="de-DE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lang="de-DE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lang="de-DE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lang="de-DE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lang="de-DE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lang="de-DE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" Target="slide6.xml"/><Relationship Id="rId7" Type="http://schemas.openxmlformats.org/officeDocument/2006/relationships/slide" Target="slide2.xml"/><Relationship Id="rId2" Type="http://schemas.openxmlformats.org/officeDocument/2006/relationships/slide" Target="slide5.xml"/><Relationship Id="rId1" Type="http://schemas.openxmlformats.org/officeDocument/2006/relationships/slideLayout" Target="../slideLayouts/slideLayout2.xml"/><Relationship Id="rId6" Type="http://schemas.openxmlformats.org/officeDocument/2006/relationships/slide" Target="slide11.xml"/><Relationship Id="rId5" Type="http://schemas.openxmlformats.org/officeDocument/2006/relationships/slide" Target="slide10.xml"/><Relationship Id="rId4" Type="http://schemas.openxmlformats.org/officeDocument/2006/relationships/slide" Target="slide7.xml"/><Relationship Id="rId9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" Target="slide6.xml"/><Relationship Id="rId7" Type="http://schemas.openxmlformats.org/officeDocument/2006/relationships/image" Target="../media/image10.png"/><Relationship Id="rId2" Type="http://schemas.openxmlformats.org/officeDocument/2006/relationships/slide" Target="slide5.xml"/><Relationship Id="rId1" Type="http://schemas.openxmlformats.org/officeDocument/2006/relationships/slideLayout" Target="../slideLayouts/slideLayout2.xml"/><Relationship Id="rId6" Type="http://schemas.openxmlformats.org/officeDocument/2006/relationships/slide" Target="slide11.xml"/><Relationship Id="rId5" Type="http://schemas.openxmlformats.org/officeDocument/2006/relationships/slide" Target="slide10.xml"/><Relationship Id="rId4" Type="http://schemas.openxmlformats.org/officeDocument/2006/relationships/slide" Target="slide7.xml"/><Relationship Id="rId9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" Target="slide6.xml"/><Relationship Id="rId7" Type="http://schemas.openxmlformats.org/officeDocument/2006/relationships/image" Target="../media/image10.png"/><Relationship Id="rId2" Type="http://schemas.openxmlformats.org/officeDocument/2006/relationships/slide" Target="slide5.xml"/><Relationship Id="rId1" Type="http://schemas.openxmlformats.org/officeDocument/2006/relationships/slideLayout" Target="../slideLayouts/slideLayout2.xml"/><Relationship Id="rId6" Type="http://schemas.openxmlformats.org/officeDocument/2006/relationships/slide" Target="slide11.xml"/><Relationship Id="rId5" Type="http://schemas.openxmlformats.org/officeDocument/2006/relationships/slide" Target="slide10.xml"/><Relationship Id="rId4" Type="http://schemas.openxmlformats.org/officeDocument/2006/relationships/slide" Target="slide7.xml"/><Relationship Id="rId9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" Target="slide6.xml"/><Relationship Id="rId7" Type="http://schemas.openxmlformats.org/officeDocument/2006/relationships/image" Target="../media/image1.png"/><Relationship Id="rId2" Type="http://schemas.openxmlformats.org/officeDocument/2006/relationships/slide" Target="slide5.xml"/><Relationship Id="rId1" Type="http://schemas.openxmlformats.org/officeDocument/2006/relationships/slideLayout" Target="../slideLayouts/slideLayout2.xml"/><Relationship Id="rId6" Type="http://schemas.openxmlformats.org/officeDocument/2006/relationships/slide" Target="slide11.xml"/><Relationship Id="rId5" Type="http://schemas.openxmlformats.org/officeDocument/2006/relationships/slide" Target="slide10.xml"/><Relationship Id="rId4" Type="http://schemas.openxmlformats.org/officeDocument/2006/relationships/slide" Target="slide7.xml"/><Relationship Id="rId9" Type="http://schemas.openxmlformats.org/officeDocument/2006/relationships/image" Target="../media/image15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" Target="slide6.xml"/><Relationship Id="rId7" Type="http://schemas.openxmlformats.org/officeDocument/2006/relationships/image" Target="../media/image1.png"/><Relationship Id="rId2" Type="http://schemas.openxmlformats.org/officeDocument/2006/relationships/slide" Target="slide5.xml"/><Relationship Id="rId1" Type="http://schemas.openxmlformats.org/officeDocument/2006/relationships/slideLayout" Target="../slideLayouts/slideLayout2.xml"/><Relationship Id="rId6" Type="http://schemas.openxmlformats.org/officeDocument/2006/relationships/slide" Target="slide11.xml"/><Relationship Id="rId5" Type="http://schemas.openxmlformats.org/officeDocument/2006/relationships/slide" Target="slide10.xml"/><Relationship Id="rId4" Type="http://schemas.openxmlformats.org/officeDocument/2006/relationships/slide" Target="slide7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hyperlink" Target="http://www.webweaver.de/datenschutz_schule" TargetMode="External"/><Relationship Id="rId7" Type="http://schemas.openxmlformats.org/officeDocument/2006/relationships/slide" Target="slide11.xml"/><Relationship Id="rId2" Type="http://schemas.openxmlformats.org/officeDocument/2006/relationships/slide" Target="slide5.xml"/><Relationship Id="rId1" Type="http://schemas.openxmlformats.org/officeDocument/2006/relationships/slideLayout" Target="../slideLayouts/slideLayout2.xml"/><Relationship Id="rId6" Type="http://schemas.openxmlformats.org/officeDocument/2006/relationships/slide" Target="slide10.xml"/><Relationship Id="rId5" Type="http://schemas.openxmlformats.org/officeDocument/2006/relationships/slide" Target="slide7.xml"/><Relationship Id="rId4" Type="http://schemas.openxmlformats.org/officeDocument/2006/relationships/slide" Target="slide6.xml"/><Relationship Id="rId9" Type="http://schemas.openxmlformats.org/officeDocument/2006/relationships/image" Target="../media/image2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hyperlink" Target="http://www.webweaver.de/school" TargetMode="External"/><Relationship Id="rId7" Type="http://schemas.openxmlformats.org/officeDocument/2006/relationships/slide" Target="slide11.xml"/><Relationship Id="rId2" Type="http://schemas.openxmlformats.org/officeDocument/2006/relationships/slide" Target="slide5.xml"/><Relationship Id="rId1" Type="http://schemas.openxmlformats.org/officeDocument/2006/relationships/slideLayout" Target="../slideLayouts/slideLayout2.xml"/><Relationship Id="rId6" Type="http://schemas.openxmlformats.org/officeDocument/2006/relationships/slide" Target="slide10.xml"/><Relationship Id="rId5" Type="http://schemas.openxmlformats.org/officeDocument/2006/relationships/slide" Target="slide7.xml"/><Relationship Id="rId10" Type="http://schemas.openxmlformats.org/officeDocument/2006/relationships/image" Target="../media/image16.jpeg"/><Relationship Id="rId4" Type="http://schemas.openxmlformats.org/officeDocument/2006/relationships/slide" Target="slide6.xml"/><Relationship Id="rId9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" Target="slide6.xml"/><Relationship Id="rId7" Type="http://schemas.openxmlformats.org/officeDocument/2006/relationships/image" Target="../media/image1.png"/><Relationship Id="rId2" Type="http://schemas.openxmlformats.org/officeDocument/2006/relationships/slide" Target="slide5.xml"/><Relationship Id="rId1" Type="http://schemas.openxmlformats.org/officeDocument/2006/relationships/slideLayout" Target="../slideLayouts/slideLayout2.xml"/><Relationship Id="rId6" Type="http://schemas.openxmlformats.org/officeDocument/2006/relationships/slide" Target="slide11.xml"/><Relationship Id="rId11" Type="http://schemas.openxmlformats.org/officeDocument/2006/relationships/image" Target="../media/image5.png"/><Relationship Id="rId5" Type="http://schemas.openxmlformats.org/officeDocument/2006/relationships/slide" Target="slide10.xml"/><Relationship Id="rId10" Type="http://schemas.openxmlformats.org/officeDocument/2006/relationships/image" Target="../media/image4.png"/><Relationship Id="rId4" Type="http://schemas.openxmlformats.org/officeDocument/2006/relationships/slide" Target="slide7.xml"/><Relationship Id="rId9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" Target="slide6.xml"/><Relationship Id="rId7" Type="http://schemas.openxmlformats.org/officeDocument/2006/relationships/image" Target="../media/image1.png"/><Relationship Id="rId2" Type="http://schemas.openxmlformats.org/officeDocument/2006/relationships/slide" Target="slide5.xml"/><Relationship Id="rId1" Type="http://schemas.openxmlformats.org/officeDocument/2006/relationships/slideLayout" Target="../slideLayouts/slideLayout2.xml"/><Relationship Id="rId6" Type="http://schemas.openxmlformats.org/officeDocument/2006/relationships/slide" Target="slide11.xml"/><Relationship Id="rId5" Type="http://schemas.openxmlformats.org/officeDocument/2006/relationships/slide" Target="slide10.xml"/><Relationship Id="rId4" Type="http://schemas.openxmlformats.org/officeDocument/2006/relationships/slide" Target="slide7.xml"/><Relationship Id="rId9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hyperlink" Target="http://www.wwschool.de/ueberblick-funktionen" TargetMode="External"/><Relationship Id="rId3" Type="http://schemas.openxmlformats.org/officeDocument/2006/relationships/slide" Target="slide6.xml"/><Relationship Id="rId7" Type="http://schemas.openxmlformats.org/officeDocument/2006/relationships/image" Target="../media/image1.png"/><Relationship Id="rId2" Type="http://schemas.openxmlformats.org/officeDocument/2006/relationships/slide" Target="slide5.xml"/><Relationship Id="rId1" Type="http://schemas.openxmlformats.org/officeDocument/2006/relationships/slideLayout" Target="../slideLayouts/slideLayout2.xml"/><Relationship Id="rId6" Type="http://schemas.openxmlformats.org/officeDocument/2006/relationships/slide" Target="slide11.xml"/><Relationship Id="rId5" Type="http://schemas.openxmlformats.org/officeDocument/2006/relationships/slide" Target="slide10.xml"/><Relationship Id="rId10" Type="http://schemas.openxmlformats.org/officeDocument/2006/relationships/image" Target="../media/image7.png"/><Relationship Id="rId4" Type="http://schemas.openxmlformats.org/officeDocument/2006/relationships/slide" Target="slide7.xml"/><Relationship Id="rId9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" Target="slide6.xml"/><Relationship Id="rId7" Type="http://schemas.openxmlformats.org/officeDocument/2006/relationships/image" Target="../media/image1.png"/><Relationship Id="rId2" Type="http://schemas.openxmlformats.org/officeDocument/2006/relationships/slide" Target="slide5.xml"/><Relationship Id="rId1" Type="http://schemas.openxmlformats.org/officeDocument/2006/relationships/slideLayout" Target="../slideLayouts/slideLayout2.xml"/><Relationship Id="rId6" Type="http://schemas.openxmlformats.org/officeDocument/2006/relationships/slide" Target="slide11.xml"/><Relationship Id="rId5" Type="http://schemas.openxmlformats.org/officeDocument/2006/relationships/slide" Target="slide10.xml"/><Relationship Id="rId4" Type="http://schemas.openxmlformats.org/officeDocument/2006/relationships/slide" Target="slide7.xml"/><Relationship Id="rId9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slide" Target="slide5.xml"/><Relationship Id="rId7" Type="http://schemas.openxmlformats.org/officeDocument/2006/relationships/slide" Target="slide11.xm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slide" Target="slide10.xml"/><Relationship Id="rId5" Type="http://schemas.openxmlformats.org/officeDocument/2006/relationships/slide" Target="slide7.xml"/><Relationship Id="rId4" Type="http://schemas.openxmlformats.org/officeDocument/2006/relationships/slide" Target="slide6.xml"/><Relationship Id="rId9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slide" Target="slide5.xml"/><Relationship Id="rId7" Type="http://schemas.openxmlformats.org/officeDocument/2006/relationships/slide" Target="slide11.xm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slide" Target="slide10.xml"/><Relationship Id="rId11" Type="http://schemas.openxmlformats.org/officeDocument/2006/relationships/image" Target="../media/image2.png"/><Relationship Id="rId5" Type="http://schemas.openxmlformats.org/officeDocument/2006/relationships/slide" Target="slide7.xml"/><Relationship Id="rId10" Type="http://schemas.openxmlformats.org/officeDocument/2006/relationships/slide" Target="slide9.xml"/><Relationship Id="rId4" Type="http://schemas.openxmlformats.org/officeDocument/2006/relationships/slide" Target="slide6.xml"/><Relationship Id="rId9" Type="http://schemas.openxmlformats.org/officeDocument/2006/relationships/slide" Target="slide8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slide" Target="slide5.xml"/><Relationship Id="rId7" Type="http://schemas.openxmlformats.org/officeDocument/2006/relationships/slide" Target="slide11.xm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slide" Target="slide10.xml"/><Relationship Id="rId5" Type="http://schemas.openxmlformats.org/officeDocument/2006/relationships/slide" Target="slide7.xml"/><Relationship Id="rId10" Type="http://schemas.openxmlformats.org/officeDocument/2006/relationships/image" Target="../media/image2.png"/><Relationship Id="rId4" Type="http://schemas.openxmlformats.org/officeDocument/2006/relationships/slide" Target="slide6.xml"/><Relationship Id="rId9" Type="http://schemas.openxmlformats.org/officeDocument/2006/relationships/slide" Target="slide9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slide" Target="slide11.xml"/><Relationship Id="rId3" Type="http://schemas.openxmlformats.org/officeDocument/2006/relationships/image" Target="../media/image12.png"/><Relationship Id="rId7" Type="http://schemas.openxmlformats.org/officeDocument/2006/relationships/slide" Target="slide10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.xml"/><Relationship Id="rId6" Type="http://schemas.openxmlformats.org/officeDocument/2006/relationships/slide" Target="slide7.xml"/><Relationship Id="rId11" Type="http://schemas.openxmlformats.org/officeDocument/2006/relationships/slide" Target="slide4.xml"/><Relationship Id="rId5" Type="http://schemas.openxmlformats.org/officeDocument/2006/relationships/slide" Target="slide6.xml"/><Relationship Id="rId10" Type="http://schemas.openxmlformats.org/officeDocument/2006/relationships/image" Target="../media/image2.png"/><Relationship Id="rId4" Type="http://schemas.openxmlformats.org/officeDocument/2006/relationships/slide" Target="slide5.xml"/><Relationship Id="rId9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152400" y="76200"/>
            <a:ext cx="8839199" cy="105885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de-DE" dirty="0"/>
          </a:p>
        </p:txBody>
      </p:sp>
      <p:sp>
        <p:nvSpPr>
          <p:cNvPr id="5" name="Text Box 7">
            <a:hlinkClick r:id="rId2" action="ppaction://hlinksldjump"/>
          </p:cNvPr>
          <p:cNvSpPr txBox="1">
            <a:spLocks noChangeArrowheads="1"/>
          </p:cNvSpPr>
          <p:nvPr/>
        </p:nvSpPr>
        <p:spPr bwMode="auto">
          <a:xfrm>
            <a:off x="2106195" y="713601"/>
            <a:ext cx="914400" cy="276999"/>
          </a:xfrm>
          <a:prstGeom prst="rect">
            <a:avLst/>
          </a:prstGeom>
          <a:solidFill>
            <a:srgbClr val="00B0F0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de-DE" sz="1200" dirty="0">
                <a:solidFill>
                  <a:schemeClr val="bg1"/>
                </a:solidFill>
              </a:rPr>
              <a:t>Start</a:t>
            </a:r>
            <a:endParaRPr lang="de-DE" sz="1400" dirty="0">
              <a:solidFill>
                <a:schemeClr val="bg1"/>
              </a:solidFill>
            </a:endParaRPr>
          </a:p>
        </p:txBody>
      </p:sp>
      <p:sp>
        <p:nvSpPr>
          <p:cNvPr id="21" name="Text Box 12">
            <a:hlinkClick r:id="rId3" action="ppaction://hlinksldjump"/>
          </p:cNvPr>
          <p:cNvSpPr txBox="1">
            <a:spLocks noChangeArrowheads="1"/>
          </p:cNvSpPr>
          <p:nvPr/>
        </p:nvSpPr>
        <p:spPr bwMode="auto">
          <a:xfrm>
            <a:off x="3096795" y="720140"/>
            <a:ext cx="838200" cy="276999"/>
          </a:xfrm>
          <a:prstGeom prst="rect">
            <a:avLst/>
          </a:prstGeom>
          <a:solidFill>
            <a:srgbClr val="00B0F0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de-DE" sz="1200" dirty="0">
                <a:solidFill>
                  <a:schemeClr val="bg1"/>
                </a:solidFill>
              </a:rPr>
              <a:t>Privat</a:t>
            </a:r>
          </a:p>
        </p:txBody>
      </p:sp>
      <p:sp>
        <p:nvSpPr>
          <p:cNvPr id="22" name="Text Box 12">
            <a:hlinkClick r:id="rId4" action="ppaction://hlinksldjump"/>
          </p:cNvPr>
          <p:cNvSpPr txBox="1">
            <a:spLocks noChangeArrowheads="1"/>
          </p:cNvSpPr>
          <p:nvPr/>
        </p:nvSpPr>
        <p:spPr bwMode="auto">
          <a:xfrm>
            <a:off x="4011196" y="725524"/>
            <a:ext cx="838200" cy="276999"/>
          </a:xfrm>
          <a:prstGeom prst="rect">
            <a:avLst/>
          </a:prstGeom>
          <a:solidFill>
            <a:srgbClr val="00B0F0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de-DE" sz="1200" dirty="0">
                <a:solidFill>
                  <a:schemeClr val="bg1"/>
                </a:solidFill>
              </a:rPr>
              <a:t>  Schule</a:t>
            </a:r>
          </a:p>
        </p:txBody>
      </p:sp>
      <p:sp>
        <p:nvSpPr>
          <p:cNvPr id="20" name="Text Box 12">
            <a:hlinkClick r:id="rId5" action="ppaction://hlinksldjump"/>
          </p:cNvPr>
          <p:cNvSpPr txBox="1">
            <a:spLocks noChangeArrowheads="1"/>
          </p:cNvSpPr>
          <p:nvPr/>
        </p:nvSpPr>
        <p:spPr bwMode="auto">
          <a:xfrm>
            <a:off x="4925597" y="728365"/>
            <a:ext cx="1246602" cy="276999"/>
          </a:xfrm>
          <a:prstGeom prst="rect">
            <a:avLst/>
          </a:prstGeom>
          <a:solidFill>
            <a:srgbClr val="00B0F0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de-DE" sz="1200" dirty="0">
                <a:solidFill>
                  <a:schemeClr val="bg1"/>
                </a:solidFill>
              </a:rPr>
              <a:t>Netzwerk</a:t>
            </a:r>
          </a:p>
        </p:txBody>
      </p:sp>
      <p:sp>
        <p:nvSpPr>
          <p:cNvPr id="14" name="Text Box 12">
            <a:hlinkClick r:id="rId6" action="ppaction://hlinksldjump"/>
          </p:cNvPr>
          <p:cNvSpPr txBox="1">
            <a:spLocks noChangeArrowheads="1"/>
          </p:cNvSpPr>
          <p:nvPr/>
        </p:nvSpPr>
        <p:spPr bwMode="auto">
          <a:xfrm>
            <a:off x="6248400" y="728364"/>
            <a:ext cx="1143000" cy="276999"/>
          </a:xfrm>
          <a:prstGeom prst="rect">
            <a:avLst/>
          </a:prstGeom>
          <a:solidFill>
            <a:srgbClr val="00B0F0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de-DE"/>
            </a:defPPr>
            <a:lvl1pPr algn="ctr">
              <a:spcBef>
                <a:spcPct val="50000"/>
              </a:spcBef>
              <a:defRPr sz="1400" b="1">
                <a:latin typeface="Arial" charset="0"/>
              </a:defRPr>
            </a:lvl1pPr>
            <a:lvl2pPr marL="742950" indent="-285750" eaLnBrk="0" hangingPunct="0">
              <a:defRPr b="1">
                <a:latin typeface="Arial" charset="0"/>
              </a:defRPr>
            </a:lvl2pPr>
            <a:lvl3pPr marL="1143000" indent="-228600" eaLnBrk="0" hangingPunct="0">
              <a:defRPr b="1">
                <a:latin typeface="Arial" charset="0"/>
              </a:defRPr>
            </a:lvl3pPr>
            <a:lvl4pPr marL="1600200" indent="-228600" eaLnBrk="0" hangingPunct="0">
              <a:defRPr b="1">
                <a:latin typeface="Arial" charset="0"/>
              </a:defRPr>
            </a:lvl4pPr>
            <a:lvl5pPr marL="2057400" indent="-228600" eaLnBrk="0" hangingPunct="0">
              <a:defRPr b="1"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latin typeface="Arial" charset="0"/>
              </a:defRPr>
            </a:lvl9pPr>
          </a:lstStyle>
          <a:p>
            <a:r>
              <a:rPr lang="de-DE" sz="1200" dirty="0">
                <a:solidFill>
                  <a:schemeClr val="bg1"/>
                </a:solidFill>
              </a:rPr>
              <a:t>Medien</a:t>
            </a:r>
          </a:p>
        </p:txBody>
      </p:sp>
      <p:pic>
        <p:nvPicPr>
          <p:cNvPr id="11" name="Grafik 10">
            <a:hlinkClick r:id="rId7" action="ppaction://hlinksldjump"/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001000" y="169379"/>
            <a:ext cx="857250" cy="371475"/>
          </a:xfrm>
          <a:prstGeom prst="rect">
            <a:avLst/>
          </a:prstGeom>
        </p:spPr>
      </p:pic>
      <p:pic>
        <p:nvPicPr>
          <p:cNvPr id="3" name="Grafik 2">
            <a:extLst>
              <a:ext uri="{FF2B5EF4-FFF2-40B4-BE49-F238E27FC236}">
                <a16:creationId xmlns:a16="http://schemas.microsoft.com/office/drawing/2014/main" id="{6AFBFE9E-952A-425F-A614-5E387DF95F04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750" y="228600"/>
            <a:ext cx="1475207" cy="383171"/>
          </a:xfrm>
          <a:prstGeom prst="rect">
            <a:avLst/>
          </a:prstGeom>
        </p:spPr>
      </p:pic>
      <p:sp>
        <p:nvSpPr>
          <p:cNvPr id="6" name="Textfeld 5">
            <a:extLst>
              <a:ext uri="{FF2B5EF4-FFF2-40B4-BE49-F238E27FC236}">
                <a16:creationId xmlns:a16="http://schemas.microsoft.com/office/drawing/2014/main" id="{5A5D1970-4CF9-4FC0-8A38-F12074BF451E}"/>
              </a:ext>
            </a:extLst>
          </p:cNvPr>
          <p:cNvSpPr txBox="1"/>
          <p:nvPr/>
        </p:nvSpPr>
        <p:spPr>
          <a:xfrm>
            <a:off x="876299" y="2521059"/>
            <a:ext cx="7391400" cy="41242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3600" b="1" dirty="0">
                <a:solidFill>
                  <a:srgbClr val="00B0F0"/>
                </a:solidFill>
              </a:rPr>
              <a:t>Die Lernplattform </a:t>
            </a:r>
          </a:p>
          <a:p>
            <a:pPr algn="ctr"/>
            <a:r>
              <a:rPr lang="de-DE" sz="3600" b="1" dirty="0">
                <a:solidFill>
                  <a:srgbClr val="00B0F0"/>
                </a:solidFill>
              </a:rPr>
              <a:t>für Schulen</a:t>
            </a:r>
          </a:p>
          <a:p>
            <a:pPr algn="ctr"/>
            <a:br>
              <a:rPr lang="de-DE" sz="2000" dirty="0"/>
            </a:br>
            <a:br>
              <a:rPr lang="de-DE" sz="2000" dirty="0"/>
            </a:br>
            <a:r>
              <a:rPr lang="de-DE" sz="2000" dirty="0"/>
              <a:t>Struktur, Funktionen, Einsatzmöglichkeiten, Datenschutz</a:t>
            </a:r>
          </a:p>
          <a:p>
            <a:pPr algn="ctr"/>
            <a:endParaRPr lang="de-DE" sz="2000" dirty="0"/>
          </a:p>
          <a:p>
            <a:pPr algn="ctr"/>
            <a:endParaRPr lang="de-DE" sz="2000" dirty="0"/>
          </a:p>
          <a:p>
            <a:pPr algn="ctr"/>
            <a:endParaRPr lang="de-DE" sz="2000" dirty="0"/>
          </a:p>
          <a:p>
            <a:pPr algn="ctr"/>
            <a:endParaRPr lang="de-DE" sz="2000" dirty="0"/>
          </a:p>
          <a:p>
            <a:pPr algn="ctr"/>
            <a:endParaRPr lang="de-DE" sz="2000" dirty="0"/>
          </a:p>
          <a:p>
            <a:pPr algn="ctr"/>
            <a:endParaRPr lang="de-DE" sz="2000" dirty="0"/>
          </a:p>
          <a:p>
            <a:pPr algn="r"/>
            <a:r>
              <a:rPr lang="de-DE" sz="1000" dirty="0"/>
              <a:t>Stand: 19.09.2018</a:t>
            </a:r>
          </a:p>
        </p:txBody>
      </p:sp>
    </p:spTree>
    <p:extLst>
      <p:ext uri="{BB962C8B-B14F-4D97-AF65-F5344CB8AC3E}">
        <p14:creationId xmlns:p14="http://schemas.microsoft.com/office/powerpoint/2010/main" val="390217953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152400" y="76200"/>
            <a:ext cx="8839199" cy="105885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de-DE" dirty="0"/>
          </a:p>
        </p:txBody>
      </p:sp>
      <p:sp>
        <p:nvSpPr>
          <p:cNvPr id="5" name="Text Box 7">
            <a:hlinkClick r:id="rId2" action="ppaction://hlinksldjump"/>
          </p:cNvPr>
          <p:cNvSpPr txBox="1">
            <a:spLocks noChangeArrowheads="1"/>
          </p:cNvSpPr>
          <p:nvPr/>
        </p:nvSpPr>
        <p:spPr bwMode="auto">
          <a:xfrm>
            <a:off x="2106195" y="713601"/>
            <a:ext cx="914400" cy="276999"/>
          </a:xfrm>
          <a:prstGeom prst="rect">
            <a:avLst/>
          </a:prstGeom>
          <a:solidFill>
            <a:srgbClr val="00B0F0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de-DE" sz="1200" dirty="0">
                <a:solidFill>
                  <a:schemeClr val="bg1"/>
                </a:solidFill>
              </a:rPr>
              <a:t>Start</a:t>
            </a:r>
            <a:endParaRPr lang="de-DE" sz="1400" dirty="0">
              <a:solidFill>
                <a:schemeClr val="bg1"/>
              </a:solidFill>
            </a:endParaRPr>
          </a:p>
        </p:txBody>
      </p:sp>
      <p:sp>
        <p:nvSpPr>
          <p:cNvPr id="15" name="Textfeld 14"/>
          <p:cNvSpPr txBox="1"/>
          <p:nvPr/>
        </p:nvSpPr>
        <p:spPr>
          <a:xfrm>
            <a:off x="324921" y="1447800"/>
            <a:ext cx="3408879" cy="33085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/>
              <a:t>Netzwerk (optional)</a:t>
            </a:r>
          </a:p>
          <a:p>
            <a:r>
              <a:rPr lang="de-DE" sz="1200" dirty="0"/>
              <a:t>Schulübergreifende Zusammenarbeit</a:t>
            </a:r>
          </a:p>
          <a:p>
            <a:endParaRPr lang="de-DE" sz="1200" dirty="0"/>
          </a:p>
          <a:p>
            <a:endParaRPr lang="de-DE" sz="1200" dirty="0"/>
          </a:p>
          <a:p>
            <a:pPr marL="171450" indent="-171450">
              <a:buClr>
                <a:srgbClr val="00B0F0"/>
              </a:buClr>
              <a:buFont typeface="Wingdings" panose="05000000000000000000" pitchFamily="2" charset="2"/>
              <a:buChar char="§"/>
            </a:pPr>
            <a:r>
              <a:rPr lang="de-DE" sz="1200" dirty="0"/>
              <a:t>Thematischer Austausch </a:t>
            </a:r>
          </a:p>
          <a:p>
            <a:pPr marL="171450" indent="-171450">
              <a:buClr>
                <a:srgbClr val="00B0F0"/>
              </a:buClr>
              <a:buFont typeface="Wingdings" panose="05000000000000000000" pitchFamily="2" charset="2"/>
              <a:buChar char="§"/>
            </a:pPr>
            <a:endParaRPr lang="de-DE" sz="1200" dirty="0"/>
          </a:p>
          <a:p>
            <a:pPr marL="171450" indent="-171450">
              <a:buClr>
                <a:srgbClr val="00B0F0"/>
              </a:buClr>
              <a:buFont typeface="Wingdings" panose="05000000000000000000" pitchFamily="2" charset="2"/>
              <a:buChar char="§"/>
            </a:pPr>
            <a:r>
              <a:rPr lang="de-DE" sz="1200" dirty="0"/>
              <a:t>Begleitung von Fortbildungen</a:t>
            </a:r>
          </a:p>
          <a:p>
            <a:pPr marL="171450" indent="-171450">
              <a:buClr>
                <a:srgbClr val="00B0F0"/>
              </a:buClr>
              <a:buFont typeface="Wingdings" panose="05000000000000000000" pitchFamily="2" charset="2"/>
              <a:buChar char="§"/>
            </a:pPr>
            <a:endParaRPr lang="de-DE" sz="1200" dirty="0"/>
          </a:p>
          <a:p>
            <a:pPr marL="171450" indent="-171450">
              <a:buClr>
                <a:srgbClr val="00B0F0"/>
              </a:buClr>
              <a:buFont typeface="Wingdings" panose="05000000000000000000" pitchFamily="2" charset="2"/>
              <a:buChar char="§"/>
            </a:pPr>
            <a:r>
              <a:rPr lang="de-DE" sz="1200" dirty="0"/>
              <a:t>Online-Fortbildungen (Webinare)</a:t>
            </a:r>
          </a:p>
          <a:p>
            <a:pPr marL="171450" indent="-171450">
              <a:buClr>
                <a:srgbClr val="00B0F0"/>
              </a:buClr>
              <a:buFont typeface="Wingdings" panose="05000000000000000000" pitchFamily="2" charset="2"/>
              <a:buChar char="§"/>
            </a:pPr>
            <a:endParaRPr lang="de-DE" sz="1200" dirty="0"/>
          </a:p>
          <a:p>
            <a:pPr marL="171450" indent="-171450">
              <a:buClr>
                <a:srgbClr val="00B0F0"/>
              </a:buClr>
              <a:buFont typeface="Wingdings" panose="05000000000000000000" pitchFamily="2" charset="2"/>
              <a:buChar char="§"/>
            </a:pPr>
            <a:r>
              <a:rPr lang="de-DE" sz="1200" dirty="0"/>
              <a:t>Austausch Träger – Schulen </a:t>
            </a:r>
            <a:br>
              <a:rPr lang="de-DE" sz="1200" dirty="0"/>
            </a:br>
            <a:endParaRPr lang="de-DE" sz="1200" dirty="0"/>
          </a:p>
          <a:p>
            <a:pPr marL="171450" indent="-171450">
              <a:buClr>
                <a:srgbClr val="00B0F0"/>
              </a:buClr>
              <a:buFont typeface="Wingdings" panose="05000000000000000000" pitchFamily="2" charset="2"/>
              <a:buChar char="§"/>
            </a:pPr>
            <a:r>
              <a:rPr lang="de-DE" sz="1200" dirty="0"/>
              <a:t>Offene und geschlossene Gruppen möglich</a:t>
            </a:r>
          </a:p>
          <a:p>
            <a:endParaRPr lang="de-DE" sz="1200" dirty="0"/>
          </a:p>
          <a:p>
            <a:br>
              <a:rPr lang="de-DE" sz="1050" i="1" dirty="0"/>
            </a:br>
            <a:endParaRPr lang="de-DE" sz="1050" i="1" dirty="0"/>
          </a:p>
          <a:p>
            <a:pPr>
              <a:buClr>
                <a:srgbClr val="062A58"/>
              </a:buClr>
            </a:pPr>
            <a:endParaRPr lang="de-DE" sz="1400" dirty="0"/>
          </a:p>
        </p:txBody>
      </p:sp>
      <p:sp>
        <p:nvSpPr>
          <p:cNvPr id="21" name="Text Box 12">
            <a:hlinkClick r:id="rId3" action="ppaction://hlinksldjump"/>
          </p:cNvPr>
          <p:cNvSpPr txBox="1">
            <a:spLocks noChangeArrowheads="1"/>
          </p:cNvSpPr>
          <p:nvPr/>
        </p:nvSpPr>
        <p:spPr bwMode="auto">
          <a:xfrm>
            <a:off x="3096795" y="720140"/>
            <a:ext cx="838200" cy="276999"/>
          </a:xfrm>
          <a:prstGeom prst="rect">
            <a:avLst/>
          </a:prstGeom>
          <a:solidFill>
            <a:srgbClr val="00B0F0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de-DE" sz="1200" dirty="0">
                <a:solidFill>
                  <a:schemeClr val="bg1"/>
                </a:solidFill>
              </a:rPr>
              <a:t>Privat</a:t>
            </a:r>
          </a:p>
        </p:txBody>
      </p:sp>
      <p:sp>
        <p:nvSpPr>
          <p:cNvPr id="22" name="Text Box 12">
            <a:hlinkClick r:id="rId4" action="ppaction://hlinksldjump"/>
          </p:cNvPr>
          <p:cNvSpPr txBox="1">
            <a:spLocks noChangeArrowheads="1"/>
          </p:cNvSpPr>
          <p:nvPr/>
        </p:nvSpPr>
        <p:spPr bwMode="auto">
          <a:xfrm>
            <a:off x="4011196" y="725524"/>
            <a:ext cx="838200" cy="276999"/>
          </a:xfrm>
          <a:prstGeom prst="rect">
            <a:avLst/>
          </a:prstGeom>
          <a:solidFill>
            <a:srgbClr val="00B0F0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de-DE" sz="1200" dirty="0">
                <a:solidFill>
                  <a:schemeClr val="bg1"/>
                </a:solidFill>
              </a:rPr>
              <a:t> Schule</a:t>
            </a:r>
          </a:p>
        </p:txBody>
      </p:sp>
      <p:sp>
        <p:nvSpPr>
          <p:cNvPr id="20" name="Text Box 12">
            <a:hlinkClick r:id="rId5" action="ppaction://hlinksldjump"/>
          </p:cNvPr>
          <p:cNvSpPr txBox="1">
            <a:spLocks noChangeArrowheads="1"/>
          </p:cNvSpPr>
          <p:nvPr/>
        </p:nvSpPr>
        <p:spPr bwMode="auto">
          <a:xfrm>
            <a:off x="4925597" y="728365"/>
            <a:ext cx="1246602" cy="276999"/>
          </a:xfrm>
          <a:prstGeom prst="rect">
            <a:avLst/>
          </a:prstGeom>
          <a:solidFill>
            <a:srgbClr val="034994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de-DE" sz="1200" dirty="0">
                <a:solidFill>
                  <a:schemeClr val="bg1"/>
                </a:solidFill>
              </a:rPr>
              <a:t>Netzwerk</a:t>
            </a:r>
          </a:p>
        </p:txBody>
      </p:sp>
      <p:sp>
        <p:nvSpPr>
          <p:cNvPr id="14" name="Text Box 12">
            <a:hlinkClick r:id="rId6" action="ppaction://hlinksldjump"/>
          </p:cNvPr>
          <p:cNvSpPr txBox="1">
            <a:spLocks noChangeArrowheads="1"/>
          </p:cNvSpPr>
          <p:nvPr/>
        </p:nvSpPr>
        <p:spPr bwMode="auto">
          <a:xfrm>
            <a:off x="6248400" y="728364"/>
            <a:ext cx="1143000" cy="276999"/>
          </a:xfrm>
          <a:prstGeom prst="rect">
            <a:avLst/>
          </a:prstGeom>
          <a:solidFill>
            <a:srgbClr val="00B0F0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de-DE"/>
            </a:defPPr>
            <a:lvl1pPr algn="ctr">
              <a:spcBef>
                <a:spcPct val="50000"/>
              </a:spcBef>
              <a:defRPr sz="1400" b="1">
                <a:latin typeface="Arial" charset="0"/>
              </a:defRPr>
            </a:lvl1pPr>
            <a:lvl2pPr marL="742950" indent="-285750" eaLnBrk="0" hangingPunct="0">
              <a:defRPr b="1">
                <a:latin typeface="Arial" charset="0"/>
              </a:defRPr>
            </a:lvl2pPr>
            <a:lvl3pPr marL="1143000" indent="-228600" eaLnBrk="0" hangingPunct="0">
              <a:defRPr b="1">
                <a:latin typeface="Arial" charset="0"/>
              </a:defRPr>
            </a:lvl3pPr>
            <a:lvl4pPr marL="1600200" indent="-228600" eaLnBrk="0" hangingPunct="0">
              <a:defRPr b="1">
                <a:latin typeface="Arial" charset="0"/>
              </a:defRPr>
            </a:lvl4pPr>
            <a:lvl5pPr marL="2057400" indent="-228600" eaLnBrk="0" hangingPunct="0">
              <a:defRPr b="1"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latin typeface="Arial" charset="0"/>
              </a:defRPr>
            </a:lvl9pPr>
          </a:lstStyle>
          <a:p>
            <a:r>
              <a:rPr lang="de-DE" sz="1200" dirty="0">
                <a:solidFill>
                  <a:schemeClr val="bg1"/>
                </a:solidFill>
              </a:rPr>
              <a:t>Medien</a:t>
            </a:r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872218" y="125349"/>
            <a:ext cx="2105025" cy="514350"/>
          </a:xfrm>
          <a:prstGeom prst="rect">
            <a:avLst/>
          </a:prstGeom>
        </p:spPr>
      </p:pic>
      <p:sp>
        <p:nvSpPr>
          <p:cNvPr id="7" name="Textfeld 6"/>
          <p:cNvSpPr txBox="1"/>
          <p:nvPr/>
        </p:nvSpPr>
        <p:spPr>
          <a:xfrm>
            <a:off x="3352800" y="6110117"/>
            <a:ext cx="429460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dirty="0"/>
              <a:t>Netzwerk bei </a:t>
            </a:r>
            <a:r>
              <a:rPr lang="de-DE" sz="1200" dirty="0" err="1"/>
              <a:t>LernSax</a:t>
            </a:r>
            <a:r>
              <a:rPr lang="de-DE" sz="1200" dirty="0"/>
              <a:t>, der Lernplattform für Schulen in Sachsen</a:t>
            </a:r>
          </a:p>
        </p:txBody>
      </p:sp>
      <p:pic>
        <p:nvPicPr>
          <p:cNvPr id="13" name="Grafik 12">
            <a:extLst>
              <a:ext uri="{FF2B5EF4-FFF2-40B4-BE49-F238E27FC236}">
                <a16:creationId xmlns:a16="http://schemas.microsoft.com/office/drawing/2014/main" id="{81FEDE6F-9F9A-4AF9-AFF9-4D8F87312ACE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750" y="228600"/>
            <a:ext cx="1475207" cy="383171"/>
          </a:xfrm>
          <a:prstGeom prst="rect">
            <a:avLst/>
          </a:prstGeom>
        </p:spPr>
      </p:pic>
      <p:pic>
        <p:nvPicPr>
          <p:cNvPr id="3" name="Grafik 2">
            <a:extLst>
              <a:ext uri="{FF2B5EF4-FFF2-40B4-BE49-F238E27FC236}">
                <a16:creationId xmlns:a16="http://schemas.microsoft.com/office/drawing/2014/main" id="{42D4506F-E15D-4CE1-8326-DFD651ECEFE1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488128" y="1692398"/>
            <a:ext cx="5521403" cy="4258306"/>
          </a:xfrm>
          <a:prstGeom prst="rect">
            <a:avLst/>
          </a:prstGeom>
          <a:ln>
            <a:solidFill>
              <a:schemeClr val="accent1">
                <a:lumMod val="5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401041981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152400" y="76200"/>
            <a:ext cx="8839199" cy="105885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de-DE" dirty="0"/>
          </a:p>
        </p:txBody>
      </p:sp>
      <p:sp>
        <p:nvSpPr>
          <p:cNvPr id="5" name="Text Box 7">
            <a:hlinkClick r:id="rId2" action="ppaction://hlinksldjump"/>
          </p:cNvPr>
          <p:cNvSpPr txBox="1">
            <a:spLocks noChangeArrowheads="1"/>
          </p:cNvSpPr>
          <p:nvPr/>
        </p:nvSpPr>
        <p:spPr bwMode="auto">
          <a:xfrm>
            <a:off x="2106195" y="713601"/>
            <a:ext cx="914400" cy="276999"/>
          </a:xfrm>
          <a:prstGeom prst="rect">
            <a:avLst/>
          </a:prstGeom>
          <a:solidFill>
            <a:srgbClr val="00B0F0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de-DE" sz="1200" dirty="0">
                <a:solidFill>
                  <a:schemeClr val="bg1"/>
                </a:solidFill>
              </a:rPr>
              <a:t>Start</a:t>
            </a:r>
            <a:endParaRPr lang="de-DE" sz="1400" dirty="0">
              <a:solidFill>
                <a:schemeClr val="bg1"/>
              </a:solidFill>
            </a:endParaRPr>
          </a:p>
        </p:txBody>
      </p:sp>
      <p:sp>
        <p:nvSpPr>
          <p:cNvPr id="15" name="Textfeld 14"/>
          <p:cNvSpPr txBox="1"/>
          <p:nvPr/>
        </p:nvSpPr>
        <p:spPr>
          <a:xfrm>
            <a:off x="341764" y="1447800"/>
            <a:ext cx="3206157" cy="37548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/>
              <a:t>Medien*</a:t>
            </a:r>
          </a:p>
          <a:p>
            <a:r>
              <a:rPr lang="de-DE" sz="1200" dirty="0"/>
              <a:t>Recherchieren und direkt in Lernprozesse einbinden</a:t>
            </a:r>
          </a:p>
          <a:p>
            <a:endParaRPr lang="de-DE" sz="1200" dirty="0"/>
          </a:p>
          <a:p>
            <a:endParaRPr lang="de-DE" sz="1200" dirty="0"/>
          </a:p>
          <a:p>
            <a:endParaRPr lang="de-DE" sz="1200" dirty="0"/>
          </a:p>
          <a:p>
            <a:endParaRPr lang="de-DE" sz="1200" dirty="0"/>
          </a:p>
          <a:p>
            <a:pPr marL="171450" indent="-171450">
              <a:buClr>
                <a:srgbClr val="00B0F0"/>
              </a:buClr>
              <a:buFont typeface="Wingdings" panose="05000000000000000000" pitchFamily="2" charset="2"/>
              <a:buChar char="§"/>
            </a:pPr>
            <a:r>
              <a:rPr lang="de-DE" sz="1200" dirty="0"/>
              <a:t>Digitale Medien der Medienzentren (über ANTARES)</a:t>
            </a:r>
            <a:br>
              <a:rPr lang="de-DE" sz="1200" dirty="0"/>
            </a:br>
            <a:endParaRPr lang="de-DE" sz="1200" dirty="0"/>
          </a:p>
          <a:p>
            <a:pPr marL="171450" indent="-171450">
              <a:buClr>
                <a:srgbClr val="00B0F0"/>
              </a:buClr>
              <a:buFont typeface="Wingdings" panose="05000000000000000000" pitchFamily="2" charset="2"/>
              <a:buChar char="§"/>
            </a:pPr>
            <a:r>
              <a:rPr lang="de-DE" sz="1200" dirty="0"/>
              <a:t>Freie Lernressourcen</a:t>
            </a:r>
            <a:br>
              <a:rPr lang="de-DE" sz="1200" dirty="0"/>
            </a:br>
            <a:endParaRPr lang="de-DE" sz="1200" dirty="0"/>
          </a:p>
          <a:p>
            <a:pPr marL="171450" indent="-171450">
              <a:buClr>
                <a:srgbClr val="00B0F0"/>
              </a:buClr>
              <a:buFont typeface="Wingdings" panose="05000000000000000000" pitchFamily="2" charset="2"/>
              <a:buChar char="§"/>
            </a:pPr>
            <a:r>
              <a:rPr lang="de-DE" sz="1200" dirty="0"/>
              <a:t>Verlagsmaterialien</a:t>
            </a:r>
          </a:p>
          <a:p>
            <a:endParaRPr lang="de-DE" sz="1200" dirty="0"/>
          </a:p>
          <a:p>
            <a:endParaRPr lang="de-DE" sz="1200" dirty="0"/>
          </a:p>
          <a:p>
            <a:r>
              <a:rPr lang="de-DE" sz="1200" dirty="0"/>
              <a:t>* Auswahl der Medien ist abhängig von Ihrem Plattformbetreiber</a:t>
            </a:r>
          </a:p>
          <a:p>
            <a:pPr marL="285750" indent="-285750">
              <a:buClr>
                <a:srgbClr val="062A58"/>
              </a:buClr>
              <a:buFont typeface="Arial" panose="020B0604020202020204" pitchFamily="34" charset="0"/>
              <a:buChar char="•"/>
            </a:pPr>
            <a:endParaRPr lang="de-DE" sz="1400" dirty="0"/>
          </a:p>
          <a:p>
            <a:pPr marL="285750" indent="-285750">
              <a:buClr>
                <a:srgbClr val="062A58"/>
              </a:buClr>
              <a:buFont typeface="Arial" panose="020B0604020202020204" pitchFamily="34" charset="0"/>
              <a:buChar char="•"/>
            </a:pPr>
            <a:endParaRPr lang="de-DE" sz="1400" dirty="0"/>
          </a:p>
        </p:txBody>
      </p:sp>
      <p:sp>
        <p:nvSpPr>
          <p:cNvPr id="21" name="Text Box 12">
            <a:hlinkClick r:id="rId3" action="ppaction://hlinksldjump"/>
          </p:cNvPr>
          <p:cNvSpPr txBox="1">
            <a:spLocks noChangeArrowheads="1"/>
          </p:cNvSpPr>
          <p:nvPr/>
        </p:nvSpPr>
        <p:spPr bwMode="auto">
          <a:xfrm>
            <a:off x="3096795" y="720140"/>
            <a:ext cx="838200" cy="276999"/>
          </a:xfrm>
          <a:prstGeom prst="rect">
            <a:avLst/>
          </a:prstGeom>
          <a:solidFill>
            <a:srgbClr val="00B0F0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de-DE" sz="1200" dirty="0">
                <a:solidFill>
                  <a:schemeClr val="bg1"/>
                </a:solidFill>
              </a:rPr>
              <a:t>Privat</a:t>
            </a:r>
          </a:p>
        </p:txBody>
      </p:sp>
      <p:sp>
        <p:nvSpPr>
          <p:cNvPr id="22" name="Text Box 12">
            <a:hlinkClick r:id="rId4" action="ppaction://hlinksldjump"/>
          </p:cNvPr>
          <p:cNvSpPr txBox="1">
            <a:spLocks noChangeArrowheads="1"/>
          </p:cNvSpPr>
          <p:nvPr/>
        </p:nvSpPr>
        <p:spPr bwMode="auto">
          <a:xfrm>
            <a:off x="4011196" y="725524"/>
            <a:ext cx="838200" cy="276999"/>
          </a:xfrm>
          <a:prstGeom prst="rect">
            <a:avLst/>
          </a:prstGeom>
          <a:solidFill>
            <a:srgbClr val="00B0F0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de-DE" sz="1200" dirty="0">
                <a:solidFill>
                  <a:schemeClr val="bg1"/>
                </a:solidFill>
              </a:rPr>
              <a:t> Schule</a:t>
            </a:r>
          </a:p>
        </p:txBody>
      </p:sp>
      <p:sp>
        <p:nvSpPr>
          <p:cNvPr id="20" name="Text Box 12">
            <a:hlinkClick r:id="rId5" action="ppaction://hlinksldjump"/>
          </p:cNvPr>
          <p:cNvSpPr txBox="1">
            <a:spLocks noChangeArrowheads="1"/>
          </p:cNvSpPr>
          <p:nvPr/>
        </p:nvSpPr>
        <p:spPr bwMode="auto">
          <a:xfrm>
            <a:off x="4925597" y="728365"/>
            <a:ext cx="1246602" cy="276999"/>
          </a:xfrm>
          <a:prstGeom prst="rect">
            <a:avLst/>
          </a:prstGeom>
          <a:solidFill>
            <a:srgbClr val="00B0F0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de-DE" sz="1200" dirty="0">
                <a:solidFill>
                  <a:schemeClr val="bg1"/>
                </a:solidFill>
              </a:rPr>
              <a:t>Netzwerk</a:t>
            </a:r>
          </a:p>
        </p:txBody>
      </p:sp>
      <p:sp>
        <p:nvSpPr>
          <p:cNvPr id="14" name="Text Box 12">
            <a:hlinkClick r:id="rId6" action="ppaction://hlinksldjump"/>
          </p:cNvPr>
          <p:cNvSpPr txBox="1">
            <a:spLocks noChangeArrowheads="1"/>
          </p:cNvSpPr>
          <p:nvPr/>
        </p:nvSpPr>
        <p:spPr bwMode="auto">
          <a:xfrm>
            <a:off x="6248400" y="728364"/>
            <a:ext cx="1143000" cy="276999"/>
          </a:xfrm>
          <a:prstGeom prst="rect">
            <a:avLst/>
          </a:prstGeom>
          <a:solidFill>
            <a:srgbClr val="F27800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de-DE"/>
            </a:defPPr>
            <a:lvl1pPr algn="ctr">
              <a:spcBef>
                <a:spcPct val="50000"/>
              </a:spcBef>
              <a:defRPr sz="1400" b="1">
                <a:latin typeface="Arial" charset="0"/>
              </a:defRPr>
            </a:lvl1pPr>
            <a:lvl2pPr marL="742950" indent="-285750" eaLnBrk="0" hangingPunct="0">
              <a:defRPr b="1">
                <a:latin typeface="Arial" charset="0"/>
              </a:defRPr>
            </a:lvl2pPr>
            <a:lvl3pPr marL="1143000" indent="-228600" eaLnBrk="0" hangingPunct="0">
              <a:defRPr b="1">
                <a:latin typeface="Arial" charset="0"/>
              </a:defRPr>
            </a:lvl3pPr>
            <a:lvl4pPr marL="1600200" indent="-228600" eaLnBrk="0" hangingPunct="0">
              <a:defRPr b="1">
                <a:latin typeface="Arial" charset="0"/>
              </a:defRPr>
            </a:lvl4pPr>
            <a:lvl5pPr marL="2057400" indent="-228600" eaLnBrk="0" hangingPunct="0">
              <a:defRPr b="1"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latin typeface="Arial" charset="0"/>
              </a:defRPr>
            </a:lvl9pPr>
          </a:lstStyle>
          <a:p>
            <a:r>
              <a:rPr lang="de-DE" sz="1200" dirty="0">
                <a:solidFill>
                  <a:schemeClr val="bg1"/>
                </a:solidFill>
              </a:rPr>
              <a:t>Medien</a:t>
            </a:r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872218" y="125349"/>
            <a:ext cx="2105025" cy="514350"/>
          </a:xfrm>
          <a:prstGeom prst="rect">
            <a:avLst/>
          </a:prstGeom>
        </p:spPr>
      </p:pic>
      <p:pic>
        <p:nvPicPr>
          <p:cNvPr id="12" name="Grafik 11">
            <a:extLst>
              <a:ext uri="{FF2B5EF4-FFF2-40B4-BE49-F238E27FC236}">
                <a16:creationId xmlns:a16="http://schemas.microsoft.com/office/drawing/2014/main" id="{6EC0B02B-0AB8-4643-8A1B-644D77F5190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750" y="228600"/>
            <a:ext cx="1475207" cy="383171"/>
          </a:xfrm>
          <a:prstGeom prst="rect">
            <a:avLst/>
          </a:prstGeom>
        </p:spPr>
      </p:pic>
      <p:pic>
        <p:nvPicPr>
          <p:cNvPr id="7" name="Grafik 6" descr="Ein Bild, das Screenshot enthält.&#10;&#10;Automatisch generierte Beschreibung">
            <a:extLst>
              <a:ext uri="{FF2B5EF4-FFF2-40B4-BE49-F238E27FC236}">
                <a16:creationId xmlns:a16="http://schemas.microsoft.com/office/drawing/2014/main" id="{960E3381-847C-42BD-93CB-5799D9958499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7921" y="1447800"/>
            <a:ext cx="5400958" cy="4201200"/>
          </a:xfrm>
          <a:prstGeom prst="rect">
            <a:avLst/>
          </a:prstGeom>
          <a:ln>
            <a:solidFill>
              <a:schemeClr val="accent1">
                <a:lumMod val="5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251665389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152400" y="76200"/>
            <a:ext cx="8839199" cy="105885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de-DE" dirty="0"/>
          </a:p>
        </p:txBody>
      </p:sp>
      <p:sp>
        <p:nvSpPr>
          <p:cNvPr id="5" name="Text Box 7">
            <a:hlinkClick r:id="rId2" action="ppaction://hlinksldjump"/>
          </p:cNvPr>
          <p:cNvSpPr txBox="1">
            <a:spLocks noChangeArrowheads="1"/>
          </p:cNvSpPr>
          <p:nvPr/>
        </p:nvSpPr>
        <p:spPr bwMode="auto">
          <a:xfrm>
            <a:off x="2106195" y="713601"/>
            <a:ext cx="914400" cy="276999"/>
          </a:xfrm>
          <a:prstGeom prst="rect">
            <a:avLst/>
          </a:prstGeom>
          <a:solidFill>
            <a:srgbClr val="00B0F0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de-DE" sz="1200" dirty="0">
                <a:solidFill>
                  <a:schemeClr val="bg1"/>
                </a:solidFill>
              </a:rPr>
              <a:t>Start</a:t>
            </a:r>
            <a:endParaRPr lang="de-DE" sz="1400" dirty="0">
              <a:solidFill>
                <a:schemeClr val="bg1"/>
              </a:solidFill>
            </a:endParaRPr>
          </a:p>
        </p:txBody>
      </p:sp>
      <p:sp>
        <p:nvSpPr>
          <p:cNvPr id="15" name="Textfeld 14"/>
          <p:cNvSpPr txBox="1"/>
          <p:nvPr/>
        </p:nvSpPr>
        <p:spPr>
          <a:xfrm>
            <a:off x="402548" y="1371600"/>
            <a:ext cx="7818726" cy="40626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/>
              <a:t>Für alle Geräte</a:t>
            </a:r>
            <a:br>
              <a:rPr lang="de-DE" b="1" dirty="0"/>
            </a:br>
            <a:r>
              <a:rPr lang="de-DE" dirty="0"/>
              <a:t>Vom PC über das Tablet bis zum Smartphone</a:t>
            </a:r>
            <a:br>
              <a:rPr lang="de-DE" b="1" dirty="0"/>
            </a:br>
            <a:endParaRPr lang="de-DE" b="1" dirty="0"/>
          </a:p>
          <a:p>
            <a:endParaRPr lang="de-DE" sz="1200" b="1" dirty="0"/>
          </a:p>
          <a:p>
            <a:endParaRPr lang="de-DE" sz="1200" b="1" dirty="0"/>
          </a:p>
          <a:p>
            <a:endParaRPr lang="de-DE" sz="1200" b="1" dirty="0"/>
          </a:p>
          <a:p>
            <a:endParaRPr lang="de-DE" sz="1200" b="1" dirty="0"/>
          </a:p>
          <a:p>
            <a:endParaRPr lang="de-DE" sz="1200" b="1" dirty="0"/>
          </a:p>
          <a:p>
            <a:endParaRPr lang="de-DE" sz="1200" b="1" dirty="0"/>
          </a:p>
          <a:p>
            <a:endParaRPr lang="de-DE" sz="1200" b="1" dirty="0"/>
          </a:p>
          <a:p>
            <a:endParaRPr lang="de-DE" sz="1200" b="1" dirty="0"/>
          </a:p>
          <a:p>
            <a:endParaRPr lang="de-DE" sz="1200" b="1" dirty="0"/>
          </a:p>
          <a:p>
            <a:endParaRPr lang="de-DE" sz="1200" b="1" dirty="0">
              <a:solidFill>
                <a:srgbClr val="00B0F0"/>
              </a:solidFill>
            </a:endParaRPr>
          </a:p>
          <a:p>
            <a:endParaRPr lang="de-DE" sz="1200" b="1" dirty="0"/>
          </a:p>
          <a:p>
            <a:endParaRPr lang="de-DE" sz="1200" b="1" dirty="0"/>
          </a:p>
          <a:p>
            <a:endParaRPr lang="de-DE" sz="1200" b="1" dirty="0"/>
          </a:p>
          <a:p>
            <a:endParaRPr lang="de-DE" sz="1200" b="1" dirty="0"/>
          </a:p>
          <a:p>
            <a:br>
              <a:rPr lang="de-DE" sz="1200" dirty="0"/>
            </a:br>
            <a:br>
              <a:rPr lang="de-DE" sz="1200" dirty="0"/>
            </a:br>
            <a:endParaRPr lang="de-DE" sz="1200" dirty="0"/>
          </a:p>
        </p:txBody>
      </p:sp>
      <p:sp>
        <p:nvSpPr>
          <p:cNvPr id="21" name="Text Box 12">
            <a:hlinkClick r:id="rId3" action="ppaction://hlinksldjump"/>
          </p:cNvPr>
          <p:cNvSpPr txBox="1">
            <a:spLocks noChangeArrowheads="1"/>
          </p:cNvSpPr>
          <p:nvPr/>
        </p:nvSpPr>
        <p:spPr bwMode="auto">
          <a:xfrm>
            <a:off x="3096795" y="720140"/>
            <a:ext cx="838200" cy="276999"/>
          </a:xfrm>
          <a:prstGeom prst="rect">
            <a:avLst/>
          </a:prstGeom>
          <a:solidFill>
            <a:srgbClr val="00B0F0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de-DE" sz="1200" dirty="0">
                <a:solidFill>
                  <a:schemeClr val="bg1"/>
                </a:solidFill>
              </a:rPr>
              <a:t>Privat</a:t>
            </a:r>
          </a:p>
        </p:txBody>
      </p:sp>
      <p:sp>
        <p:nvSpPr>
          <p:cNvPr id="22" name="Text Box 12">
            <a:hlinkClick r:id="rId4" action="ppaction://hlinksldjump"/>
          </p:cNvPr>
          <p:cNvSpPr txBox="1">
            <a:spLocks noChangeArrowheads="1"/>
          </p:cNvSpPr>
          <p:nvPr/>
        </p:nvSpPr>
        <p:spPr bwMode="auto">
          <a:xfrm>
            <a:off x="4011196" y="725524"/>
            <a:ext cx="838200" cy="276999"/>
          </a:xfrm>
          <a:prstGeom prst="rect">
            <a:avLst/>
          </a:prstGeom>
          <a:solidFill>
            <a:srgbClr val="00B0F0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de-DE" sz="1200" dirty="0">
                <a:solidFill>
                  <a:schemeClr val="bg1"/>
                </a:solidFill>
              </a:rPr>
              <a:t>  Schule</a:t>
            </a:r>
          </a:p>
        </p:txBody>
      </p:sp>
      <p:sp>
        <p:nvSpPr>
          <p:cNvPr id="20" name="Text Box 12">
            <a:hlinkClick r:id="rId5" action="ppaction://hlinksldjump"/>
          </p:cNvPr>
          <p:cNvSpPr txBox="1">
            <a:spLocks noChangeArrowheads="1"/>
          </p:cNvSpPr>
          <p:nvPr/>
        </p:nvSpPr>
        <p:spPr bwMode="auto">
          <a:xfrm>
            <a:off x="4925597" y="728365"/>
            <a:ext cx="1246602" cy="276999"/>
          </a:xfrm>
          <a:prstGeom prst="rect">
            <a:avLst/>
          </a:prstGeom>
          <a:solidFill>
            <a:srgbClr val="00B0F0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de-DE" sz="1200" dirty="0">
                <a:solidFill>
                  <a:schemeClr val="bg1"/>
                </a:solidFill>
              </a:rPr>
              <a:t>Netzwerk</a:t>
            </a:r>
          </a:p>
        </p:txBody>
      </p:sp>
      <p:sp>
        <p:nvSpPr>
          <p:cNvPr id="14" name="Text Box 12">
            <a:hlinkClick r:id="rId6" action="ppaction://hlinksldjump"/>
          </p:cNvPr>
          <p:cNvSpPr txBox="1">
            <a:spLocks noChangeArrowheads="1"/>
          </p:cNvSpPr>
          <p:nvPr/>
        </p:nvSpPr>
        <p:spPr bwMode="auto">
          <a:xfrm>
            <a:off x="6248400" y="728364"/>
            <a:ext cx="1143000" cy="276999"/>
          </a:xfrm>
          <a:prstGeom prst="rect">
            <a:avLst/>
          </a:prstGeom>
          <a:solidFill>
            <a:srgbClr val="00B0F0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de-DE"/>
            </a:defPPr>
            <a:lvl1pPr algn="ctr">
              <a:spcBef>
                <a:spcPct val="50000"/>
              </a:spcBef>
              <a:defRPr sz="1400" b="1">
                <a:latin typeface="Arial" charset="0"/>
              </a:defRPr>
            </a:lvl1pPr>
            <a:lvl2pPr marL="742950" indent="-285750" eaLnBrk="0" hangingPunct="0">
              <a:defRPr b="1">
                <a:latin typeface="Arial" charset="0"/>
              </a:defRPr>
            </a:lvl2pPr>
            <a:lvl3pPr marL="1143000" indent="-228600" eaLnBrk="0" hangingPunct="0">
              <a:defRPr b="1">
                <a:latin typeface="Arial" charset="0"/>
              </a:defRPr>
            </a:lvl3pPr>
            <a:lvl4pPr marL="1600200" indent="-228600" eaLnBrk="0" hangingPunct="0">
              <a:defRPr b="1">
                <a:latin typeface="Arial" charset="0"/>
              </a:defRPr>
            </a:lvl4pPr>
            <a:lvl5pPr marL="2057400" indent="-228600" eaLnBrk="0" hangingPunct="0">
              <a:defRPr b="1"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latin typeface="Arial" charset="0"/>
              </a:defRPr>
            </a:lvl9pPr>
          </a:lstStyle>
          <a:p>
            <a:r>
              <a:rPr lang="de-DE" sz="1200" dirty="0">
                <a:solidFill>
                  <a:schemeClr val="bg1"/>
                </a:solidFill>
              </a:rPr>
              <a:t>Medien</a:t>
            </a:r>
          </a:p>
        </p:txBody>
      </p:sp>
      <p:pic>
        <p:nvPicPr>
          <p:cNvPr id="11" name="Grafik 1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001000" y="169379"/>
            <a:ext cx="857250" cy="371475"/>
          </a:xfrm>
          <a:prstGeom prst="rect">
            <a:avLst/>
          </a:prstGeom>
        </p:spPr>
      </p:pic>
      <p:pic>
        <p:nvPicPr>
          <p:cNvPr id="12" name="Grafik 11">
            <a:extLst>
              <a:ext uri="{FF2B5EF4-FFF2-40B4-BE49-F238E27FC236}">
                <a16:creationId xmlns:a16="http://schemas.microsoft.com/office/drawing/2014/main" id="{BBAE46E4-FE68-4AF3-9292-F423DC74FB4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750" y="228600"/>
            <a:ext cx="1475207" cy="383171"/>
          </a:xfrm>
          <a:prstGeom prst="rect">
            <a:avLst/>
          </a:prstGeom>
        </p:spPr>
      </p:pic>
      <p:pic>
        <p:nvPicPr>
          <p:cNvPr id="2" name="Grafik 1">
            <a:extLst>
              <a:ext uri="{FF2B5EF4-FFF2-40B4-BE49-F238E27FC236}">
                <a16:creationId xmlns:a16="http://schemas.microsoft.com/office/drawing/2014/main" id="{516C0C6D-E7E6-44CB-BF57-9071D61E4467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04759" y="2286000"/>
            <a:ext cx="7211303" cy="3028747"/>
          </a:xfrm>
          <a:prstGeom prst="rect">
            <a:avLst/>
          </a:prstGeom>
        </p:spPr>
      </p:pic>
      <p:sp>
        <p:nvSpPr>
          <p:cNvPr id="3" name="Textfeld 2">
            <a:extLst>
              <a:ext uri="{FF2B5EF4-FFF2-40B4-BE49-F238E27FC236}">
                <a16:creationId xmlns:a16="http://schemas.microsoft.com/office/drawing/2014/main" id="{06AD1704-E991-4858-9FAF-DECA00E31308}"/>
              </a:ext>
            </a:extLst>
          </p:cNvPr>
          <p:cNvSpPr txBox="1"/>
          <p:nvPr/>
        </p:nvSpPr>
        <p:spPr>
          <a:xfrm>
            <a:off x="720892" y="4572000"/>
            <a:ext cx="2784308" cy="338554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r>
              <a:rPr lang="de-DE" sz="1600" dirty="0">
                <a:solidFill>
                  <a:schemeClr val="bg1"/>
                </a:solidFill>
              </a:rPr>
              <a:t>App® für iOS und Android</a:t>
            </a:r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1292A818-EE42-44FF-99B0-7937318AD17C}"/>
              </a:ext>
            </a:extLst>
          </p:cNvPr>
          <p:cNvSpPr txBox="1"/>
          <p:nvPr/>
        </p:nvSpPr>
        <p:spPr>
          <a:xfrm>
            <a:off x="426196" y="5666010"/>
            <a:ext cx="813447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b="1" dirty="0">
                <a:solidFill>
                  <a:srgbClr val="00B0F0"/>
                </a:solidFill>
              </a:rPr>
              <a:t>Mit allen Geräten auch über den Broser nutzbar</a:t>
            </a:r>
          </a:p>
          <a:p>
            <a:r>
              <a:rPr lang="de-DE" sz="1400" dirty="0"/>
              <a:t>Die Darstellung von WebWeaver® School passt sich automatisch an das Gerät an („responsives Webdesign“).</a:t>
            </a:r>
          </a:p>
        </p:txBody>
      </p:sp>
    </p:spTree>
    <p:extLst>
      <p:ext uri="{BB962C8B-B14F-4D97-AF65-F5344CB8AC3E}">
        <p14:creationId xmlns:p14="http://schemas.microsoft.com/office/powerpoint/2010/main" val="144872563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152400" y="76200"/>
            <a:ext cx="8839199" cy="105885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de-DE" dirty="0"/>
          </a:p>
        </p:txBody>
      </p:sp>
      <p:sp>
        <p:nvSpPr>
          <p:cNvPr id="5" name="Text Box 7">
            <a:hlinkClick r:id="rId2" action="ppaction://hlinksldjump"/>
          </p:cNvPr>
          <p:cNvSpPr txBox="1">
            <a:spLocks noChangeArrowheads="1"/>
          </p:cNvSpPr>
          <p:nvPr/>
        </p:nvSpPr>
        <p:spPr bwMode="auto">
          <a:xfrm>
            <a:off x="2106195" y="713601"/>
            <a:ext cx="914400" cy="276999"/>
          </a:xfrm>
          <a:prstGeom prst="rect">
            <a:avLst/>
          </a:prstGeom>
          <a:solidFill>
            <a:srgbClr val="00B0F0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de-DE" sz="1200" dirty="0">
                <a:solidFill>
                  <a:schemeClr val="bg1"/>
                </a:solidFill>
              </a:rPr>
              <a:t>Start</a:t>
            </a:r>
            <a:endParaRPr lang="de-DE" sz="1400" dirty="0">
              <a:solidFill>
                <a:schemeClr val="bg1"/>
              </a:solidFill>
            </a:endParaRPr>
          </a:p>
        </p:txBody>
      </p:sp>
      <p:sp>
        <p:nvSpPr>
          <p:cNvPr id="15" name="Textfeld 14"/>
          <p:cNvSpPr txBox="1"/>
          <p:nvPr/>
        </p:nvSpPr>
        <p:spPr>
          <a:xfrm>
            <a:off x="334674" y="1354051"/>
            <a:ext cx="8804708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/>
              <a:t>Einführung an Ihrer Schule</a:t>
            </a:r>
            <a:br>
              <a:rPr lang="de-DE" b="1" dirty="0"/>
            </a:br>
            <a:endParaRPr lang="de-DE" b="1" dirty="0"/>
          </a:p>
          <a:p>
            <a:endParaRPr lang="de-DE" sz="1200" dirty="0"/>
          </a:p>
          <a:p>
            <a:pPr marL="285750" indent="-285750">
              <a:buClr>
                <a:srgbClr val="00B0F0"/>
              </a:buClr>
              <a:buFont typeface="Wingdings" panose="05000000000000000000" pitchFamily="2" charset="2"/>
              <a:buChar char="§"/>
            </a:pPr>
            <a:r>
              <a:rPr lang="de-DE" sz="1200" b="1" dirty="0"/>
              <a:t>Globale Nutzungsziele definieren</a:t>
            </a:r>
            <a:br>
              <a:rPr lang="de-DE" sz="1200" dirty="0"/>
            </a:br>
            <a:r>
              <a:rPr lang="de-DE" sz="1200" dirty="0"/>
              <a:t>Wozu wollen Sie die WebWeaver® School einsetzen? Z. B. </a:t>
            </a:r>
            <a:r>
              <a:rPr lang="de-DE" sz="1200" dirty="0" err="1"/>
              <a:t>Schulorga</a:t>
            </a:r>
            <a:r>
              <a:rPr lang="de-DE" sz="1200" dirty="0"/>
              <a:t>, </a:t>
            </a:r>
            <a:r>
              <a:rPr lang="de-DE" sz="1200" dirty="0" err="1"/>
              <a:t>Unterrichtsvorbreitung</a:t>
            </a:r>
            <a:r>
              <a:rPr lang="de-DE" sz="1200" dirty="0"/>
              <a:t>, Information, Kommunikation, Lernen, …</a:t>
            </a:r>
          </a:p>
          <a:p>
            <a:pPr marL="285750" indent="-285750">
              <a:buClr>
                <a:srgbClr val="00B0F0"/>
              </a:buClr>
              <a:buFont typeface="Wingdings" panose="05000000000000000000" pitchFamily="2" charset="2"/>
              <a:buChar char="§"/>
            </a:pPr>
            <a:endParaRPr lang="de-DE" sz="1200" dirty="0"/>
          </a:p>
          <a:p>
            <a:pPr marL="285750" indent="-285750">
              <a:buClr>
                <a:srgbClr val="00B0F0"/>
              </a:buClr>
              <a:buFont typeface="Wingdings" panose="05000000000000000000" pitchFamily="2" charset="2"/>
              <a:buChar char="§"/>
            </a:pPr>
            <a:r>
              <a:rPr lang="de-DE" sz="1200" b="1" dirty="0"/>
              <a:t>Konzeptionelle Überlegungen treffen</a:t>
            </a:r>
            <a:br>
              <a:rPr lang="de-DE" sz="1200" b="1" dirty="0"/>
            </a:br>
            <a:r>
              <a:rPr lang="de-DE" sz="1200" dirty="0"/>
              <a:t>Welche Prozesse können Sie online besser und einfacher erledigen? Wie integrieren Sie </a:t>
            </a:r>
            <a:r>
              <a:rPr lang="de-DE" sz="1200" dirty="0" err="1"/>
              <a:t>WebWeaver</a:t>
            </a:r>
            <a:r>
              <a:rPr lang="de-DE" sz="1200" dirty="0"/>
              <a:t>® School ggf. in den Medienentwicklungsplan Ihrer Schule?</a:t>
            </a:r>
            <a:br>
              <a:rPr lang="de-DE" sz="1200" dirty="0"/>
            </a:br>
            <a:endParaRPr lang="de-DE" sz="1200" dirty="0"/>
          </a:p>
          <a:p>
            <a:pPr marL="285750" indent="-285750">
              <a:buClr>
                <a:srgbClr val="00B0F0"/>
              </a:buClr>
              <a:buFont typeface="Wingdings" panose="05000000000000000000" pitchFamily="2" charset="2"/>
              <a:buChar char="§"/>
            </a:pPr>
            <a:r>
              <a:rPr lang="de-DE" sz="1200" b="1" dirty="0"/>
              <a:t>Verantwortlichkeiten und Abläufe festlegen</a:t>
            </a:r>
            <a:br>
              <a:rPr lang="de-DE" sz="1200" dirty="0"/>
            </a:br>
            <a:r>
              <a:rPr lang="de-DE" sz="1200" dirty="0"/>
              <a:t>Wer ist verantwortlich für die Administration? Wer ist verantwortlich für Schulungen? Wie ist die Schulleitung einbezogen?</a:t>
            </a:r>
            <a:br>
              <a:rPr lang="de-DE" sz="1200" dirty="0"/>
            </a:br>
            <a:endParaRPr lang="de-DE" sz="1200" dirty="0"/>
          </a:p>
          <a:p>
            <a:pPr marL="285750" indent="-285750">
              <a:buClr>
                <a:srgbClr val="00B0F0"/>
              </a:buClr>
              <a:buFont typeface="Wingdings" panose="05000000000000000000" pitchFamily="2" charset="2"/>
              <a:buChar char="§"/>
            </a:pPr>
            <a:r>
              <a:rPr lang="de-DE" sz="1200" b="1" dirty="0"/>
              <a:t>Rechteinstellungen vornehmen</a:t>
            </a:r>
            <a:br>
              <a:rPr lang="de-DE" sz="1200" dirty="0"/>
            </a:br>
            <a:r>
              <a:rPr lang="de-DE" sz="1200" dirty="0"/>
              <a:t>Welche Einstellungen passen zu Ihren Zielen und Abläufen?</a:t>
            </a:r>
            <a:br>
              <a:rPr lang="de-DE" sz="1200" dirty="0"/>
            </a:br>
            <a:endParaRPr lang="de-DE" sz="1200" dirty="0"/>
          </a:p>
          <a:p>
            <a:pPr marL="285750" indent="-285750">
              <a:buClr>
                <a:srgbClr val="00B0F0"/>
              </a:buClr>
              <a:buFont typeface="Wingdings" panose="05000000000000000000" pitchFamily="2" charset="2"/>
              <a:buChar char="§"/>
            </a:pPr>
            <a:r>
              <a:rPr lang="de-DE" sz="1200" b="1" dirty="0"/>
              <a:t>Schritte für den Einstieg definieren</a:t>
            </a:r>
            <a:br>
              <a:rPr lang="de-DE" sz="1200" dirty="0"/>
            </a:br>
            <a:r>
              <a:rPr lang="de-DE" sz="1200" dirty="0"/>
              <a:t>Was wollen Sie als erstes realisieren? Was folgt später?</a:t>
            </a:r>
          </a:p>
          <a:p>
            <a:pPr marL="285750" indent="-285750">
              <a:buClr>
                <a:srgbClr val="00B0F0"/>
              </a:buClr>
              <a:buFont typeface="Wingdings" panose="05000000000000000000" pitchFamily="2" charset="2"/>
              <a:buChar char="§"/>
            </a:pPr>
            <a:endParaRPr lang="de-DE" sz="1200" dirty="0"/>
          </a:p>
          <a:p>
            <a:pPr marL="285750" indent="-285750">
              <a:buClr>
                <a:srgbClr val="00B0F0"/>
              </a:buClr>
              <a:buFont typeface="Wingdings" panose="05000000000000000000" pitchFamily="2" charset="2"/>
              <a:buChar char="§"/>
            </a:pPr>
            <a:r>
              <a:rPr lang="de-DE" sz="1200" b="1" dirty="0"/>
              <a:t>Evaluation planen</a:t>
            </a:r>
            <a:br>
              <a:rPr lang="de-DE" sz="1200" dirty="0"/>
            </a:br>
            <a:r>
              <a:rPr lang="de-DE" sz="1200" dirty="0"/>
              <a:t>Wie und wann wollen Sie ggf. Evaluationen durchführen?</a:t>
            </a:r>
            <a:br>
              <a:rPr lang="de-DE" sz="1200" dirty="0"/>
            </a:br>
            <a:br>
              <a:rPr lang="de-DE" sz="1200" dirty="0"/>
            </a:br>
            <a:endParaRPr lang="de-DE" sz="1200" dirty="0"/>
          </a:p>
        </p:txBody>
      </p:sp>
      <p:sp>
        <p:nvSpPr>
          <p:cNvPr id="21" name="Text Box 12">
            <a:hlinkClick r:id="rId3" action="ppaction://hlinksldjump"/>
          </p:cNvPr>
          <p:cNvSpPr txBox="1">
            <a:spLocks noChangeArrowheads="1"/>
          </p:cNvSpPr>
          <p:nvPr/>
        </p:nvSpPr>
        <p:spPr bwMode="auto">
          <a:xfrm>
            <a:off x="3096795" y="720140"/>
            <a:ext cx="838200" cy="276999"/>
          </a:xfrm>
          <a:prstGeom prst="rect">
            <a:avLst/>
          </a:prstGeom>
          <a:solidFill>
            <a:srgbClr val="00B0F0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de-DE" sz="1200" dirty="0">
                <a:solidFill>
                  <a:schemeClr val="bg1"/>
                </a:solidFill>
              </a:rPr>
              <a:t>Privat</a:t>
            </a:r>
          </a:p>
        </p:txBody>
      </p:sp>
      <p:sp>
        <p:nvSpPr>
          <p:cNvPr id="22" name="Text Box 12">
            <a:hlinkClick r:id="rId4" action="ppaction://hlinksldjump"/>
          </p:cNvPr>
          <p:cNvSpPr txBox="1">
            <a:spLocks noChangeArrowheads="1"/>
          </p:cNvSpPr>
          <p:nvPr/>
        </p:nvSpPr>
        <p:spPr bwMode="auto">
          <a:xfrm>
            <a:off x="4011196" y="725524"/>
            <a:ext cx="838200" cy="276999"/>
          </a:xfrm>
          <a:prstGeom prst="rect">
            <a:avLst/>
          </a:prstGeom>
          <a:solidFill>
            <a:srgbClr val="00B0F0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de-DE" sz="1200" dirty="0">
                <a:solidFill>
                  <a:schemeClr val="bg1"/>
                </a:solidFill>
              </a:rPr>
              <a:t>  Schule</a:t>
            </a:r>
          </a:p>
        </p:txBody>
      </p:sp>
      <p:sp>
        <p:nvSpPr>
          <p:cNvPr id="20" name="Text Box 12">
            <a:hlinkClick r:id="rId5" action="ppaction://hlinksldjump"/>
          </p:cNvPr>
          <p:cNvSpPr txBox="1">
            <a:spLocks noChangeArrowheads="1"/>
          </p:cNvSpPr>
          <p:nvPr/>
        </p:nvSpPr>
        <p:spPr bwMode="auto">
          <a:xfrm>
            <a:off x="4925597" y="728365"/>
            <a:ext cx="1246602" cy="276999"/>
          </a:xfrm>
          <a:prstGeom prst="rect">
            <a:avLst/>
          </a:prstGeom>
          <a:solidFill>
            <a:srgbClr val="00B0F0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de-DE" sz="1200" dirty="0">
                <a:solidFill>
                  <a:schemeClr val="bg1"/>
                </a:solidFill>
              </a:rPr>
              <a:t>Netzwerk</a:t>
            </a:r>
          </a:p>
        </p:txBody>
      </p:sp>
      <p:sp>
        <p:nvSpPr>
          <p:cNvPr id="14" name="Text Box 12">
            <a:hlinkClick r:id="rId6" action="ppaction://hlinksldjump"/>
          </p:cNvPr>
          <p:cNvSpPr txBox="1">
            <a:spLocks noChangeArrowheads="1"/>
          </p:cNvSpPr>
          <p:nvPr/>
        </p:nvSpPr>
        <p:spPr bwMode="auto">
          <a:xfrm>
            <a:off x="6248400" y="728364"/>
            <a:ext cx="1143000" cy="276999"/>
          </a:xfrm>
          <a:prstGeom prst="rect">
            <a:avLst/>
          </a:prstGeom>
          <a:solidFill>
            <a:srgbClr val="00B0F0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de-DE"/>
            </a:defPPr>
            <a:lvl1pPr algn="ctr">
              <a:spcBef>
                <a:spcPct val="50000"/>
              </a:spcBef>
              <a:defRPr sz="1400" b="1">
                <a:latin typeface="Arial" charset="0"/>
              </a:defRPr>
            </a:lvl1pPr>
            <a:lvl2pPr marL="742950" indent="-285750" eaLnBrk="0" hangingPunct="0">
              <a:defRPr b="1">
                <a:latin typeface="Arial" charset="0"/>
              </a:defRPr>
            </a:lvl2pPr>
            <a:lvl3pPr marL="1143000" indent="-228600" eaLnBrk="0" hangingPunct="0">
              <a:defRPr b="1">
                <a:latin typeface="Arial" charset="0"/>
              </a:defRPr>
            </a:lvl3pPr>
            <a:lvl4pPr marL="1600200" indent="-228600" eaLnBrk="0" hangingPunct="0">
              <a:defRPr b="1">
                <a:latin typeface="Arial" charset="0"/>
              </a:defRPr>
            </a:lvl4pPr>
            <a:lvl5pPr marL="2057400" indent="-228600" eaLnBrk="0" hangingPunct="0">
              <a:defRPr b="1"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latin typeface="Arial" charset="0"/>
              </a:defRPr>
            </a:lvl9pPr>
          </a:lstStyle>
          <a:p>
            <a:r>
              <a:rPr lang="de-DE" sz="1200" dirty="0">
                <a:solidFill>
                  <a:schemeClr val="bg1"/>
                </a:solidFill>
              </a:rPr>
              <a:t>Medien</a:t>
            </a:r>
          </a:p>
        </p:txBody>
      </p:sp>
      <p:pic>
        <p:nvPicPr>
          <p:cNvPr id="11" name="Grafik 1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001000" y="169379"/>
            <a:ext cx="857250" cy="371475"/>
          </a:xfrm>
          <a:prstGeom prst="rect">
            <a:avLst/>
          </a:prstGeom>
        </p:spPr>
      </p:pic>
      <p:sp>
        <p:nvSpPr>
          <p:cNvPr id="2" name="Rechteck: abgerundete Ecken 1"/>
          <p:cNvSpPr/>
          <p:nvPr/>
        </p:nvSpPr>
        <p:spPr>
          <a:xfrm>
            <a:off x="1033775" y="5715000"/>
            <a:ext cx="5954841" cy="626001"/>
          </a:xfrm>
          <a:prstGeom prst="roundRect">
            <a:avLst/>
          </a:prstGeom>
          <a:solidFill>
            <a:srgbClr val="00B0F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200" b="1" dirty="0"/>
              <a:t>Die Einführung an Ihrer Schule wird gut funktionieren, wenn Ihre  Ziele und die Prozesse, die über die Plattform laufen sollen, klar definiert sind.</a:t>
            </a:r>
          </a:p>
        </p:txBody>
      </p:sp>
      <p:pic>
        <p:nvPicPr>
          <p:cNvPr id="12" name="Grafik 11">
            <a:extLst>
              <a:ext uri="{FF2B5EF4-FFF2-40B4-BE49-F238E27FC236}">
                <a16:creationId xmlns:a16="http://schemas.microsoft.com/office/drawing/2014/main" id="{BBAE46E4-FE68-4AF3-9292-F423DC74FB4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750" y="228600"/>
            <a:ext cx="1475207" cy="3831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575381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152400" y="76200"/>
            <a:ext cx="8839199" cy="105885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de-DE" dirty="0"/>
          </a:p>
        </p:txBody>
      </p:sp>
      <p:sp>
        <p:nvSpPr>
          <p:cNvPr id="5" name="Text Box 7">
            <a:hlinkClick r:id="rId2" action="ppaction://hlinksldjump"/>
          </p:cNvPr>
          <p:cNvSpPr txBox="1">
            <a:spLocks noChangeArrowheads="1"/>
          </p:cNvSpPr>
          <p:nvPr/>
        </p:nvSpPr>
        <p:spPr bwMode="auto">
          <a:xfrm>
            <a:off x="2106195" y="713601"/>
            <a:ext cx="914400" cy="276999"/>
          </a:xfrm>
          <a:prstGeom prst="rect">
            <a:avLst/>
          </a:prstGeom>
          <a:solidFill>
            <a:srgbClr val="00B0F0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de-DE" sz="1200" dirty="0">
                <a:solidFill>
                  <a:schemeClr val="bg1"/>
                </a:solidFill>
              </a:rPr>
              <a:t>Start</a:t>
            </a:r>
            <a:endParaRPr lang="de-DE" sz="1400" dirty="0">
              <a:solidFill>
                <a:schemeClr val="bg1"/>
              </a:solidFill>
            </a:endParaRPr>
          </a:p>
        </p:txBody>
      </p:sp>
      <p:sp>
        <p:nvSpPr>
          <p:cNvPr id="15" name="Textfeld 14"/>
          <p:cNvSpPr txBox="1"/>
          <p:nvPr/>
        </p:nvSpPr>
        <p:spPr>
          <a:xfrm>
            <a:off x="334674" y="1354051"/>
            <a:ext cx="8523576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/>
              <a:t>Datenschutz</a:t>
            </a:r>
            <a:br>
              <a:rPr lang="de-DE" b="1" dirty="0"/>
            </a:br>
            <a:r>
              <a:rPr lang="de-DE" dirty="0"/>
              <a:t>Datenschutzpaket für Schulen nach DSGVO</a:t>
            </a:r>
          </a:p>
          <a:p>
            <a:endParaRPr lang="de-DE" sz="1200" b="1" dirty="0"/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de-DE" sz="1200" b="1" dirty="0"/>
          </a:p>
          <a:p>
            <a:pPr marL="285750" indent="-285750">
              <a:buClr>
                <a:srgbClr val="00B0F0"/>
              </a:buClr>
              <a:buFont typeface="Wingdings" panose="05000000000000000000" pitchFamily="2" charset="2"/>
              <a:buChar char="§"/>
            </a:pPr>
            <a:r>
              <a:rPr lang="de-DE" sz="1200" b="1" dirty="0"/>
              <a:t>Vertrag über Auftragsverarbeitung</a:t>
            </a:r>
            <a:br>
              <a:rPr lang="de-DE" sz="1200" b="1" dirty="0"/>
            </a:br>
            <a:r>
              <a:rPr lang="de-DE" sz="1200" dirty="0"/>
              <a:t>nach DSGVO</a:t>
            </a:r>
          </a:p>
          <a:p>
            <a:pPr marL="171450" indent="-171450">
              <a:buClr>
                <a:srgbClr val="00B0F0"/>
              </a:buClr>
              <a:buFont typeface="Wingdings" panose="05000000000000000000" pitchFamily="2" charset="2"/>
              <a:buChar char="§"/>
            </a:pPr>
            <a:endParaRPr lang="de-DE" sz="1200" b="1" dirty="0"/>
          </a:p>
          <a:p>
            <a:pPr marL="285750" indent="-285750">
              <a:buClr>
                <a:srgbClr val="00B0F0"/>
              </a:buClr>
              <a:buFont typeface="Wingdings" panose="05000000000000000000" pitchFamily="2" charset="2"/>
              <a:buChar char="§"/>
            </a:pPr>
            <a:r>
              <a:rPr lang="de-DE" sz="1200" b="1" dirty="0"/>
              <a:t>Checkliste Datenschutz und Lernplattform</a:t>
            </a:r>
            <a:br>
              <a:rPr lang="de-DE" sz="1200" dirty="0"/>
            </a:br>
            <a:r>
              <a:rPr lang="de-DE" sz="1200" dirty="0"/>
              <a:t>Alles, was Schulen beachten und dokumentieren müssen, auf einen Blick</a:t>
            </a:r>
          </a:p>
          <a:p>
            <a:pPr marL="171450" indent="-171450">
              <a:buClr>
                <a:srgbClr val="00B0F0"/>
              </a:buClr>
              <a:buFont typeface="Wingdings" panose="05000000000000000000" pitchFamily="2" charset="2"/>
              <a:buChar char="§"/>
            </a:pPr>
            <a:endParaRPr lang="de-DE" sz="1200" dirty="0"/>
          </a:p>
          <a:p>
            <a:pPr marL="285750" indent="-285750">
              <a:buClr>
                <a:srgbClr val="00B0F0"/>
              </a:buClr>
              <a:buFont typeface="Wingdings" panose="05000000000000000000" pitchFamily="2" charset="2"/>
              <a:buChar char="§"/>
            </a:pPr>
            <a:r>
              <a:rPr lang="de-DE" sz="1200" b="1" dirty="0"/>
              <a:t>Vorlage für Ihr Verarbeitungsverzeichnis</a:t>
            </a:r>
            <a:br>
              <a:rPr lang="de-DE" sz="1200" b="1" dirty="0"/>
            </a:br>
            <a:r>
              <a:rPr lang="de-DE" sz="1200" dirty="0"/>
              <a:t>nach Art. 30 Abs. 1 DSGVO, einfach anpassbar für die Schule</a:t>
            </a:r>
          </a:p>
          <a:p>
            <a:pPr marL="171450" indent="-171450">
              <a:buClr>
                <a:srgbClr val="00B0F0"/>
              </a:buClr>
              <a:buFont typeface="Wingdings" panose="05000000000000000000" pitchFamily="2" charset="2"/>
              <a:buChar char="§"/>
            </a:pPr>
            <a:r>
              <a:rPr lang="de-DE" sz="1200" dirty="0"/>
              <a:t> </a:t>
            </a:r>
          </a:p>
          <a:p>
            <a:pPr marL="285750" indent="-285750">
              <a:buClr>
                <a:srgbClr val="00B0F0"/>
              </a:buClr>
              <a:buFont typeface="Wingdings" panose="05000000000000000000" pitchFamily="2" charset="2"/>
              <a:buChar char="§"/>
            </a:pPr>
            <a:r>
              <a:rPr lang="de-DE" sz="1200" b="1" dirty="0"/>
              <a:t>Beratung bei der Erstellung des Nutzungskonzeptes</a:t>
            </a:r>
            <a:br>
              <a:rPr lang="de-DE" sz="1200" dirty="0"/>
            </a:br>
            <a:r>
              <a:rPr lang="de-DE" sz="1200" dirty="0"/>
              <a:t>Einsatzziele und Zwecke der Verarbeitung für die Schule definieren</a:t>
            </a:r>
            <a:br>
              <a:rPr lang="de-DE" sz="1200" dirty="0"/>
            </a:br>
            <a:endParaRPr lang="de-DE" sz="1200" dirty="0"/>
          </a:p>
          <a:p>
            <a:pPr marL="285750" indent="-285750">
              <a:buClr>
                <a:srgbClr val="00B0F0"/>
              </a:buClr>
              <a:buFont typeface="Wingdings" panose="05000000000000000000" pitchFamily="2" charset="2"/>
              <a:buChar char="§"/>
            </a:pPr>
            <a:r>
              <a:rPr lang="de-DE" sz="1200" b="1" dirty="0"/>
              <a:t>Einwilligungsformular für Lehrkräfte, Schüler, Eltern und Partner</a:t>
            </a:r>
            <a:br>
              <a:rPr lang="de-DE" sz="1200" dirty="0"/>
            </a:br>
            <a:r>
              <a:rPr lang="de-DE" sz="1200" dirty="0"/>
              <a:t>Vorlage, die Schulen einfach anpassen können</a:t>
            </a:r>
          </a:p>
          <a:p>
            <a:pPr marL="285750" indent="-285750">
              <a:buClr>
                <a:srgbClr val="00B0F0"/>
              </a:buClr>
              <a:buFont typeface="Wingdings" panose="05000000000000000000" pitchFamily="2" charset="2"/>
              <a:buChar char="§"/>
            </a:pPr>
            <a:endParaRPr lang="de-DE" sz="1200" dirty="0"/>
          </a:p>
          <a:p>
            <a:pPr marL="285750" indent="-285750">
              <a:buClr>
                <a:srgbClr val="00B0F0"/>
              </a:buClr>
              <a:buFont typeface="Wingdings" panose="05000000000000000000" pitchFamily="2" charset="2"/>
              <a:buChar char="§"/>
            </a:pPr>
            <a:r>
              <a:rPr lang="de-DE" sz="1200" b="1" dirty="0"/>
              <a:t>Unterstützung bei der Umsetzung des Rechts auf Auskunft nach Art. 15 DSGVO durch Selbstauskunft</a:t>
            </a:r>
            <a:br>
              <a:rPr lang="de-DE" sz="1200" dirty="0"/>
            </a:br>
            <a:r>
              <a:rPr lang="de-DE" sz="1200" dirty="0" err="1"/>
              <a:t>Selbstauskunft</a:t>
            </a:r>
            <a:r>
              <a:rPr lang="de-DE" sz="1200" dirty="0"/>
              <a:t> für Nutzer direkt auf WebWeaver® School verfügbar</a:t>
            </a:r>
          </a:p>
          <a:p>
            <a:pPr marL="285750" indent="-285750">
              <a:buClr>
                <a:srgbClr val="00B0F0"/>
              </a:buClr>
              <a:buFont typeface="Wingdings" panose="05000000000000000000" pitchFamily="2" charset="2"/>
              <a:buChar char="§"/>
            </a:pPr>
            <a:endParaRPr lang="de-DE" sz="1200" dirty="0"/>
          </a:p>
          <a:p>
            <a:br>
              <a:rPr lang="de-DE" sz="1200" dirty="0"/>
            </a:br>
            <a:r>
              <a:rPr lang="de-DE" sz="1200" b="1" dirty="0"/>
              <a:t>Weitere Informationen zum Datenschutz</a:t>
            </a:r>
            <a:br>
              <a:rPr lang="de-DE" sz="1200" dirty="0"/>
            </a:br>
            <a:r>
              <a:rPr lang="de-DE" sz="1200" dirty="0">
                <a:hlinkClick r:id="rId3"/>
              </a:rPr>
              <a:t>www.webweaver.de/datenschutz_schule</a:t>
            </a:r>
            <a:r>
              <a:rPr lang="de-DE" sz="1200" dirty="0"/>
              <a:t> </a:t>
            </a:r>
            <a:br>
              <a:rPr lang="de-DE" sz="1200" dirty="0"/>
            </a:br>
            <a:br>
              <a:rPr lang="de-DE" sz="1200" dirty="0"/>
            </a:br>
            <a:endParaRPr lang="de-DE" sz="1200" dirty="0"/>
          </a:p>
        </p:txBody>
      </p:sp>
      <p:sp>
        <p:nvSpPr>
          <p:cNvPr id="21" name="Text Box 12">
            <a:hlinkClick r:id="rId4" action="ppaction://hlinksldjump"/>
          </p:cNvPr>
          <p:cNvSpPr txBox="1">
            <a:spLocks noChangeArrowheads="1"/>
          </p:cNvSpPr>
          <p:nvPr/>
        </p:nvSpPr>
        <p:spPr bwMode="auto">
          <a:xfrm>
            <a:off x="3096795" y="720140"/>
            <a:ext cx="838200" cy="276999"/>
          </a:xfrm>
          <a:prstGeom prst="rect">
            <a:avLst/>
          </a:prstGeom>
          <a:solidFill>
            <a:srgbClr val="00B0F0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de-DE" sz="1200" dirty="0">
                <a:solidFill>
                  <a:schemeClr val="bg1"/>
                </a:solidFill>
              </a:rPr>
              <a:t>Privat</a:t>
            </a:r>
          </a:p>
        </p:txBody>
      </p:sp>
      <p:sp>
        <p:nvSpPr>
          <p:cNvPr id="22" name="Text Box 12">
            <a:hlinkClick r:id="rId5" action="ppaction://hlinksldjump"/>
          </p:cNvPr>
          <p:cNvSpPr txBox="1">
            <a:spLocks noChangeArrowheads="1"/>
          </p:cNvSpPr>
          <p:nvPr/>
        </p:nvSpPr>
        <p:spPr bwMode="auto">
          <a:xfrm>
            <a:off x="4011196" y="725524"/>
            <a:ext cx="838200" cy="276999"/>
          </a:xfrm>
          <a:prstGeom prst="rect">
            <a:avLst/>
          </a:prstGeom>
          <a:solidFill>
            <a:srgbClr val="00B0F0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de-DE" sz="1200" dirty="0">
                <a:solidFill>
                  <a:schemeClr val="bg1"/>
                </a:solidFill>
              </a:rPr>
              <a:t>  Schule</a:t>
            </a:r>
          </a:p>
        </p:txBody>
      </p:sp>
      <p:sp>
        <p:nvSpPr>
          <p:cNvPr id="20" name="Text Box 12">
            <a:hlinkClick r:id="rId6" action="ppaction://hlinksldjump"/>
          </p:cNvPr>
          <p:cNvSpPr txBox="1">
            <a:spLocks noChangeArrowheads="1"/>
          </p:cNvSpPr>
          <p:nvPr/>
        </p:nvSpPr>
        <p:spPr bwMode="auto">
          <a:xfrm>
            <a:off x="4925597" y="728365"/>
            <a:ext cx="1246602" cy="276999"/>
          </a:xfrm>
          <a:prstGeom prst="rect">
            <a:avLst/>
          </a:prstGeom>
          <a:solidFill>
            <a:srgbClr val="00B0F0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de-DE" sz="1200" dirty="0">
                <a:solidFill>
                  <a:schemeClr val="bg1"/>
                </a:solidFill>
              </a:rPr>
              <a:t>Netzwerk</a:t>
            </a:r>
          </a:p>
        </p:txBody>
      </p:sp>
      <p:sp>
        <p:nvSpPr>
          <p:cNvPr id="14" name="Text Box 12">
            <a:hlinkClick r:id="rId7" action="ppaction://hlinksldjump"/>
          </p:cNvPr>
          <p:cNvSpPr txBox="1">
            <a:spLocks noChangeArrowheads="1"/>
          </p:cNvSpPr>
          <p:nvPr/>
        </p:nvSpPr>
        <p:spPr bwMode="auto">
          <a:xfrm>
            <a:off x="6248400" y="728364"/>
            <a:ext cx="1143000" cy="276999"/>
          </a:xfrm>
          <a:prstGeom prst="rect">
            <a:avLst/>
          </a:prstGeom>
          <a:solidFill>
            <a:srgbClr val="00B0F0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de-DE"/>
            </a:defPPr>
            <a:lvl1pPr algn="ctr">
              <a:spcBef>
                <a:spcPct val="50000"/>
              </a:spcBef>
              <a:defRPr sz="1400" b="1">
                <a:latin typeface="Arial" charset="0"/>
              </a:defRPr>
            </a:lvl1pPr>
            <a:lvl2pPr marL="742950" indent="-285750" eaLnBrk="0" hangingPunct="0">
              <a:defRPr b="1">
                <a:latin typeface="Arial" charset="0"/>
              </a:defRPr>
            </a:lvl2pPr>
            <a:lvl3pPr marL="1143000" indent="-228600" eaLnBrk="0" hangingPunct="0">
              <a:defRPr b="1">
                <a:latin typeface="Arial" charset="0"/>
              </a:defRPr>
            </a:lvl3pPr>
            <a:lvl4pPr marL="1600200" indent="-228600" eaLnBrk="0" hangingPunct="0">
              <a:defRPr b="1">
                <a:latin typeface="Arial" charset="0"/>
              </a:defRPr>
            </a:lvl4pPr>
            <a:lvl5pPr marL="2057400" indent="-228600" eaLnBrk="0" hangingPunct="0">
              <a:defRPr b="1"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latin typeface="Arial" charset="0"/>
              </a:defRPr>
            </a:lvl9pPr>
          </a:lstStyle>
          <a:p>
            <a:r>
              <a:rPr lang="de-DE" sz="1200" dirty="0">
                <a:solidFill>
                  <a:schemeClr val="bg1"/>
                </a:solidFill>
              </a:rPr>
              <a:t>Medien</a:t>
            </a:r>
          </a:p>
        </p:txBody>
      </p:sp>
      <p:pic>
        <p:nvPicPr>
          <p:cNvPr id="11" name="Grafik 1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001000" y="169379"/>
            <a:ext cx="857250" cy="371475"/>
          </a:xfrm>
          <a:prstGeom prst="rect">
            <a:avLst/>
          </a:prstGeom>
        </p:spPr>
      </p:pic>
      <p:pic>
        <p:nvPicPr>
          <p:cNvPr id="12" name="Grafik 11">
            <a:extLst>
              <a:ext uri="{FF2B5EF4-FFF2-40B4-BE49-F238E27FC236}">
                <a16:creationId xmlns:a16="http://schemas.microsoft.com/office/drawing/2014/main" id="{BBAE46E4-FE68-4AF3-9292-F423DC74FB46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750" y="228600"/>
            <a:ext cx="1475207" cy="383171"/>
          </a:xfrm>
          <a:prstGeom prst="rect">
            <a:avLst/>
          </a:prstGeom>
        </p:spPr>
      </p:pic>
      <p:sp>
        <p:nvSpPr>
          <p:cNvPr id="13" name="Ellipse 12">
            <a:extLst>
              <a:ext uri="{FF2B5EF4-FFF2-40B4-BE49-F238E27FC236}">
                <a16:creationId xmlns:a16="http://schemas.microsoft.com/office/drawing/2014/main" id="{6E12B485-09B0-4FBA-8744-D067B3B2F846}"/>
              </a:ext>
            </a:extLst>
          </p:cNvPr>
          <p:cNvSpPr/>
          <p:nvPr/>
        </p:nvSpPr>
        <p:spPr>
          <a:xfrm>
            <a:off x="6819900" y="1981200"/>
            <a:ext cx="1295400" cy="1221119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200" b="1" dirty="0"/>
              <a:t>Im Service enthalten</a:t>
            </a:r>
          </a:p>
        </p:txBody>
      </p:sp>
    </p:spTree>
    <p:extLst>
      <p:ext uri="{BB962C8B-B14F-4D97-AF65-F5344CB8AC3E}">
        <p14:creationId xmlns:p14="http://schemas.microsoft.com/office/powerpoint/2010/main" val="25853402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152400" y="76200"/>
            <a:ext cx="8839199" cy="105885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de-DE" dirty="0"/>
          </a:p>
        </p:txBody>
      </p:sp>
      <p:sp>
        <p:nvSpPr>
          <p:cNvPr id="5" name="Text Box 7">
            <a:hlinkClick r:id="rId2" action="ppaction://hlinksldjump"/>
          </p:cNvPr>
          <p:cNvSpPr txBox="1">
            <a:spLocks noChangeArrowheads="1"/>
          </p:cNvSpPr>
          <p:nvPr/>
        </p:nvSpPr>
        <p:spPr bwMode="auto">
          <a:xfrm>
            <a:off x="2106195" y="713601"/>
            <a:ext cx="914400" cy="276999"/>
          </a:xfrm>
          <a:prstGeom prst="rect">
            <a:avLst/>
          </a:prstGeom>
          <a:solidFill>
            <a:srgbClr val="00B0F0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de-DE" sz="1200" dirty="0">
                <a:solidFill>
                  <a:schemeClr val="bg1"/>
                </a:solidFill>
              </a:rPr>
              <a:t>Start</a:t>
            </a:r>
            <a:endParaRPr lang="de-DE" sz="1400" dirty="0">
              <a:solidFill>
                <a:schemeClr val="bg1"/>
              </a:solidFill>
            </a:endParaRPr>
          </a:p>
        </p:txBody>
      </p:sp>
      <p:sp>
        <p:nvSpPr>
          <p:cNvPr id="15" name="Textfeld 14"/>
          <p:cNvSpPr txBox="1"/>
          <p:nvPr/>
        </p:nvSpPr>
        <p:spPr>
          <a:xfrm>
            <a:off x="315644" y="1524000"/>
            <a:ext cx="8804708" cy="42319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b="1" dirty="0"/>
              <a:t>Weitere Informationen, Beratung, Testzugang</a:t>
            </a:r>
            <a:br>
              <a:rPr lang="de-DE" sz="1400" b="1" dirty="0"/>
            </a:br>
            <a:endParaRPr lang="de-DE" sz="1400" dirty="0"/>
          </a:p>
          <a:p>
            <a:endParaRPr lang="de-DE" sz="1400" dirty="0"/>
          </a:p>
          <a:p>
            <a:endParaRPr lang="de-DE" sz="1400" dirty="0"/>
          </a:p>
          <a:p>
            <a:endParaRPr lang="de-DE" sz="1400" dirty="0"/>
          </a:p>
          <a:p>
            <a:r>
              <a:rPr lang="de-DE" sz="1400" dirty="0" err="1"/>
              <a:t>WebWeaver</a:t>
            </a:r>
            <a:r>
              <a:rPr lang="de-DE" sz="1400" dirty="0"/>
              <a:t> ® School ist ein Produkt von</a:t>
            </a:r>
          </a:p>
          <a:p>
            <a:endParaRPr lang="de-DE" sz="1600" dirty="0"/>
          </a:p>
          <a:p>
            <a:endParaRPr lang="de-DE" sz="1600" dirty="0"/>
          </a:p>
          <a:p>
            <a:endParaRPr lang="de-DE" sz="1600" dirty="0"/>
          </a:p>
          <a:p>
            <a:endParaRPr lang="de-DE" sz="1600" dirty="0"/>
          </a:p>
          <a:p>
            <a:endParaRPr lang="de-DE" sz="1100" dirty="0"/>
          </a:p>
          <a:p>
            <a:r>
              <a:rPr lang="de-DE" sz="1400" dirty="0"/>
              <a:t>Probsteigasse 15-19</a:t>
            </a:r>
          </a:p>
          <a:p>
            <a:r>
              <a:rPr lang="de-DE" sz="1400" dirty="0"/>
              <a:t>50670 Köln</a:t>
            </a:r>
          </a:p>
          <a:p>
            <a:endParaRPr lang="de-DE" sz="1400" dirty="0"/>
          </a:p>
          <a:p>
            <a:endParaRPr lang="de-DE" sz="1400" dirty="0"/>
          </a:p>
          <a:p>
            <a:r>
              <a:rPr lang="de-DE" sz="1400" dirty="0"/>
              <a:t>Tel.:        +49 221 6500 500</a:t>
            </a:r>
          </a:p>
          <a:p>
            <a:r>
              <a:rPr lang="de-DE" sz="1400" dirty="0"/>
              <a:t>E-Mail:   info@digionline.de</a:t>
            </a:r>
          </a:p>
          <a:p>
            <a:r>
              <a:rPr lang="de-DE" sz="1400" dirty="0"/>
              <a:t>Web:      </a:t>
            </a:r>
            <a:r>
              <a:rPr lang="de-DE" sz="1400" dirty="0">
                <a:solidFill>
                  <a:srgbClr val="00B0F0"/>
                </a:solidFill>
                <a:hlinkClick r:id="rId3"/>
              </a:rPr>
              <a:t>www.webweaver.de/school</a:t>
            </a:r>
            <a:r>
              <a:rPr lang="de-DE" sz="1400" dirty="0">
                <a:solidFill>
                  <a:srgbClr val="00B0F0"/>
                </a:solidFill>
              </a:rPr>
              <a:t>  </a:t>
            </a:r>
            <a:br>
              <a:rPr lang="de-DE" sz="1200" dirty="0"/>
            </a:br>
            <a:endParaRPr lang="de-DE" sz="1200" dirty="0"/>
          </a:p>
        </p:txBody>
      </p:sp>
      <p:sp>
        <p:nvSpPr>
          <p:cNvPr id="21" name="Text Box 12">
            <a:hlinkClick r:id="rId4" action="ppaction://hlinksldjump"/>
          </p:cNvPr>
          <p:cNvSpPr txBox="1">
            <a:spLocks noChangeArrowheads="1"/>
          </p:cNvSpPr>
          <p:nvPr/>
        </p:nvSpPr>
        <p:spPr bwMode="auto">
          <a:xfrm>
            <a:off x="3096795" y="720140"/>
            <a:ext cx="838200" cy="276999"/>
          </a:xfrm>
          <a:prstGeom prst="rect">
            <a:avLst/>
          </a:prstGeom>
          <a:solidFill>
            <a:srgbClr val="00B0F0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de-DE" sz="1200" dirty="0">
                <a:solidFill>
                  <a:schemeClr val="bg1"/>
                </a:solidFill>
              </a:rPr>
              <a:t>Privat</a:t>
            </a:r>
          </a:p>
        </p:txBody>
      </p:sp>
      <p:sp>
        <p:nvSpPr>
          <p:cNvPr id="22" name="Text Box 12">
            <a:hlinkClick r:id="rId5" action="ppaction://hlinksldjump"/>
          </p:cNvPr>
          <p:cNvSpPr txBox="1">
            <a:spLocks noChangeArrowheads="1"/>
          </p:cNvSpPr>
          <p:nvPr/>
        </p:nvSpPr>
        <p:spPr bwMode="auto">
          <a:xfrm>
            <a:off x="4011196" y="725524"/>
            <a:ext cx="838200" cy="276999"/>
          </a:xfrm>
          <a:prstGeom prst="rect">
            <a:avLst/>
          </a:prstGeom>
          <a:solidFill>
            <a:srgbClr val="00B0F0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de-DE" sz="1200" dirty="0">
                <a:solidFill>
                  <a:schemeClr val="bg1"/>
                </a:solidFill>
              </a:rPr>
              <a:t>  Schule</a:t>
            </a:r>
          </a:p>
        </p:txBody>
      </p:sp>
      <p:sp>
        <p:nvSpPr>
          <p:cNvPr id="20" name="Text Box 12">
            <a:hlinkClick r:id="rId6" action="ppaction://hlinksldjump"/>
          </p:cNvPr>
          <p:cNvSpPr txBox="1">
            <a:spLocks noChangeArrowheads="1"/>
          </p:cNvSpPr>
          <p:nvPr/>
        </p:nvSpPr>
        <p:spPr bwMode="auto">
          <a:xfrm>
            <a:off x="4925597" y="728365"/>
            <a:ext cx="1246602" cy="276999"/>
          </a:xfrm>
          <a:prstGeom prst="rect">
            <a:avLst/>
          </a:prstGeom>
          <a:solidFill>
            <a:srgbClr val="00B0F0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de-DE" sz="1200" dirty="0">
                <a:solidFill>
                  <a:schemeClr val="bg1"/>
                </a:solidFill>
              </a:rPr>
              <a:t>Netzwerk</a:t>
            </a:r>
          </a:p>
        </p:txBody>
      </p:sp>
      <p:sp>
        <p:nvSpPr>
          <p:cNvPr id="14" name="Text Box 12">
            <a:hlinkClick r:id="rId7" action="ppaction://hlinksldjump"/>
          </p:cNvPr>
          <p:cNvSpPr txBox="1">
            <a:spLocks noChangeArrowheads="1"/>
          </p:cNvSpPr>
          <p:nvPr/>
        </p:nvSpPr>
        <p:spPr bwMode="auto">
          <a:xfrm>
            <a:off x="6248400" y="728364"/>
            <a:ext cx="1143000" cy="276999"/>
          </a:xfrm>
          <a:prstGeom prst="rect">
            <a:avLst/>
          </a:prstGeom>
          <a:solidFill>
            <a:srgbClr val="00B0F0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de-DE"/>
            </a:defPPr>
            <a:lvl1pPr algn="ctr">
              <a:spcBef>
                <a:spcPct val="50000"/>
              </a:spcBef>
              <a:defRPr sz="1400" b="1">
                <a:latin typeface="Arial" charset="0"/>
              </a:defRPr>
            </a:lvl1pPr>
            <a:lvl2pPr marL="742950" indent="-285750" eaLnBrk="0" hangingPunct="0">
              <a:defRPr b="1">
                <a:latin typeface="Arial" charset="0"/>
              </a:defRPr>
            </a:lvl2pPr>
            <a:lvl3pPr marL="1143000" indent="-228600" eaLnBrk="0" hangingPunct="0">
              <a:defRPr b="1">
                <a:latin typeface="Arial" charset="0"/>
              </a:defRPr>
            </a:lvl3pPr>
            <a:lvl4pPr marL="1600200" indent="-228600" eaLnBrk="0" hangingPunct="0">
              <a:defRPr b="1">
                <a:latin typeface="Arial" charset="0"/>
              </a:defRPr>
            </a:lvl4pPr>
            <a:lvl5pPr marL="2057400" indent="-228600" eaLnBrk="0" hangingPunct="0">
              <a:defRPr b="1"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latin typeface="Arial" charset="0"/>
              </a:defRPr>
            </a:lvl9pPr>
          </a:lstStyle>
          <a:p>
            <a:r>
              <a:rPr lang="de-DE" sz="1200" dirty="0">
                <a:solidFill>
                  <a:schemeClr val="bg1"/>
                </a:solidFill>
              </a:rPr>
              <a:t>Medien</a:t>
            </a:r>
          </a:p>
        </p:txBody>
      </p:sp>
      <p:pic>
        <p:nvPicPr>
          <p:cNvPr id="11" name="Grafik 1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001000" y="169379"/>
            <a:ext cx="857250" cy="371475"/>
          </a:xfrm>
          <a:prstGeom prst="rect">
            <a:avLst/>
          </a:prstGeom>
        </p:spPr>
      </p:pic>
      <p:pic>
        <p:nvPicPr>
          <p:cNvPr id="12" name="Grafik 11">
            <a:extLst>
              <a:ext uri="{FF2B5EF4-FFF2-40B4-BE49-F238E27FC236}">
                <a16:creationId xmlns:a16="http://schemas.microsoft.com/office/drawing/2014/main" id="{BBAE46E4-FE68-4AF3-9292-F423DC74FB46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750" y="228600"/>
            <a:ext cx="1475207" cy="383171"/>
          </a:xfrm>
          <a:prstGeom prst="rect">
            <a:avLst/>
          </a:prstGeom>
        </p:spPr>
      </p:pic>
      <p:pic>
        <p:nvPicPr>
          <p:cNvPr id="3" name="Grafik 2">
            <a:extLst>
              <a:ext uri="{FF2B5EF4-FFF2-40B4-BE49-F238E27FC236}">
                <a16:creationId xmlns:a16="http://schemas.microsoft.com/office/drawing/2014/main" id="{E4AFEF6D-FA99-4AE3-93EE-B91CEB50F1B0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125" y="3124200"/>
            <a:ext cx="2160270" cy="68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74415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152400" y="76200"/>
            <a:ext cx="8839199" cy="105885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de-DE" dirty="0"/>
          </a:p>
        </p:txBody>
      </p:sp>
      <p:sp>
        <p:nvSpPr>
          <p:cNvPr id="5" name="Text Box 7">
            <a:hlinkClick r:id="rId2" action="ppaction://hlinksldjump"/>
          </p:cNvPr>
          <p:cNvSpPr txBox="1">
            <a:spLocks noChangeArrowheads="1"/>
          </p:cNvSpPr>
          <p:nvPr/>
        </p:nvSpPr>
        <p:spPr bwMode="auto">
          <a:xfrm>
            <a:off x="2106195" y="713601"/>
            <a:ext cx="914400" cy="276999"/>
          </a:xfrm>
          <a:prstGeom prst="rect">
            <a:avLst/>
          </a:prstGeom>
          <a:solidFill>
            <a:srgbClr val="00B0F0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de-DE" sz="1200" dirty="0">
                <a:solidFill>
                  <a:schemeClr val="bg1"/>
                </a:solidFill>
              </a:rPr>
              <a:t>Start</a:t>
            </a:r>
            <a:endParaRPr lang="de-DE" sz="1400" dirty="0">
              <a:solidFill>
                <a:schemeClr val="bg1"/>
              </a:solidFill>
            </a:endParaRPr>
          </a:p>
        </p:txBody>
      </p:sp>
      <p:sp>
        <p:nvSpPr>
          <p:cNvPr id="15" name="Textfeld 14"/>
          <p:cNvSpPr txBox="1"/>
          <p:nvPr/>
        </p:nvSpPr>
        <p:spPr>
          <a:xfrm>
            <a:off x="416092" y="1447800"/>
            <a:ext cx="3165308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br>
              <a:rPr lang="de-DE" b="1" dirty="0"/>
            </a:br>
            <a:endParaRPr lang="de-DE" b="1" dirty="0"/>
          </a:p>
          <a:p>
            <a:r>
              <a:rPr lang="de-DE" sz="1200" b="1" dirty="0">
                <a:solidFill>
                  <a:srgbClr val="00B0F0"/>
                </a:solidFill>
              </a:rPr>
              <a:t>Als Schulträgerplattform</a:t>
            </a:r>
            <a:br>
              <a:rPr lang="de-DE" sz="1200" dirty="0"/>
            </a:br>
            <a:r>
              <a:rPr lang="de-DE" sz="1200" dirty="0"/>
              <a:t>Zentral betriebene und administrierte Lernplattform für alle Schulen des Trägers</a:t>
            </a:r>
          </a:p>
          <a:p>
            <a:pPr marL="171450" indent="-171450">
              <a:buFont typeface="Wingdings" panose="05000000000000000000" pitchFamily="2" charset="2"/>
              <a:buChar char="§"/>
            </a:pPr>
            <a:endParaRPr lang="de-DE" sz="1200" dirty="0"/>
          </a:p>
          <a:p>
            <a:endParaRPr lang="de-DE" sz="1200" dirty="0"/>
          </a:p>
          <a:p>
            <a:endParaRPr lang="de-DE" sz="1200" dirty="0"/>
          </a:p>
          <a:p>
            <a:endParaRPr lang="de-DE" sz="1200" dirty="0"/>
          </a:p>
          <a:p>
            <a:r>
              <a:rPr lang="de-DE" sz="1200" b="1" dirty="0">
                <a:solidFill>
                  <a:srgbClr val="00B0F0"/>
                </a:solidFill>
              </a:rPr>
              <a:t>Als Landeslösung</a:t>
            </a:r>
            <a:br>
              <a:rPr lang="de-DE" sz="1200" b="1" dirty="0">
                <a:solidFill>
                  <a:srgbClr val="00B0F0"/>
                </a:solidFill>
              </a:rPr>
            </a:br>
            <a:r>
              <a:rPr lang="de-DE" sz="1200" dirty="0"/>
              <a:t>Landesweite Lernplattform </a:t>
            </a:r>
          </a:p>
          <a:p>
            <a:pPr marL="171450" indent="-171450">
              <a:buFont typeface="Wingdings" panose="05000000000000000000" pitchFamily="2" charset="2"/>
              <a:buChar char="§"/>
            </a:pPr>
            <a:endParaRPr lang="de-DE" sz="1200" dirty="0"/>
          </a:p>
          <a:p>
            <a:pPr marL="171450" indent="-171450">
              <a:buFont typeface="Wingdings" panose="05000000000000000000" pitchFamily="2" charset="2"/>
              <a:buChar char="§"/>
            </a:pPr>
            <a:endParaRPr lang="de-DE" sz="1200" dirty="0"/>
          </a:p>
          <a:p>
            <a:endParaRPr lang="de-DE" sz="1200" dirty="0"/>
          </a:p>
          <a:p>
            <a:endParaRPr lang="de-DE" sz="1200" dirty="0"/>
          </a:p>
          <a:p>
            <a:r>
              <a:rPr lang="de-DE" sz="1200" b="1" dirty="0">
                <a:solidFill>
                  <a:srgbClr val="00B0F0"/>
                </a:solidFill>
              </a:rPr>
              <a:t>Als Lernplattform für die einzelne Schule</a:t>
            </a:r>
            <a:br>
              <a:rPr lang="de-DE" sz="1200" dirty="0"/>
            </a:br>
            <a:r>
              <a:rPr lang="de-DE" sz="1200" dirty="0"/>
              <a:t>Über </a:t>
            </a:r>
            <a:r>
              <a:rPr lang="de-DE" sz="1200" dirty="0" err="1"/>
              <a:t>wwschool</a:t>
            </a:r>
            <a:r>
              <a:rPr lang="de-DE" sz="1200" dirty="0"/>
              <a:t>, die Cloud für die Schule</a:t>
            </a:r>
          </a:p>
          <a:p>
            <a:pPr marL="171450" indent="-171450">
              <a:buFont typeface="Wingdings" panose="05000000000000000000" pitchFamily="2" charset="2"/>
              <a:buChar char="§"/>
            </a:pPr>
            <a:endParaRPr lang="de-DE" sz="1200" dirty="0"/>
          </a:p>
          <a:p>
            <a:pPr marL="171450" indent="-171450">
              <a:buFont typeface="Wingdings" panose="05000000000000000000" pitchFamily="2" charset="2"/>
              <a:buChar char="§"/>
            </a:pPr>
            <a:endParaRPr lang="de-DE" sz="1200" dirty="0"/>
          </a:p>
          <a:p>
            <a:endParaRPr lang="de-DE" sz="1200" dirty="0"/>
          </a:p>
          <a:p>
            <a:endParaRPr lang="de-DE" sz="1200" dirty="0"/>
          </a:p>
          <a:p>
            <a:endParaRPr lang="de-DE" sz="1200" dirty="0"/>
          </a:p>
          <a:p>
            <a:endParaRPr lang="de-DE" sz="1200" dirty="0"/>
          </a:p>
          <a:p>
            <a:br>
              <a:rPr lang="de-DE" sz="1200" dirty="0"/>
            </a:br>
            <a:endParaRPr lang="de-DE" sz="1200" dirty="0"/>
          </a:p>
        </p:txBody>
      </p:sp>
      <p:sp>
        <p:nvSpPr>
          <p:cNvPr id="21" name="Text Box 12">
            <a:hlinkClick r:id="rId3" action="ppaction://hlinksldjump"/>
          </p:cNvPr>
          <p:cNvSpPr txBox="1">
            <a:spLocks noChangeArrowheads="1"/>
          </p:cNvSpPr>
          <p:nvPr/>
        </p:nvSpPr>
        <p:spPr bwMode="auto">
          <a:xfrm>
            <a:off x="3096795" y="720140"/>
            <a:ext cx="838200" cy="276999"/>
          </a:xfrm>
          <a:prstGeom prst="rect">
            <a:avLst/>
          </a:prstGeom>
          <a:solidFill>
            <a:srgbClr val="00B0F0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de-DE" sz="1200" dirty="0">
                <a:solidFill>
                  <a:schemeClr val="bg1"/>
                </a:solidFill>
              </a:rPr>
              <a:t>Privat</a:t>
            </a:r>
          </a:p>
        </p:txBody>
      </p:sp>
      <p:sp>
        <p:nvSpPr>
          <p:cNvPr id="22" name="Text Box 12">
            <a:hlinkClick r:id="rId4" action="ppaction://hlinksldjump"/>
          </p:cNvPr>
          <p:cNvSpPr txBox="1">
            <a:spLocks noChangeArrowheads="1"/>
          </p:cNvSpPr>
          <p:nvPr/>
        </p:nvSpPr>
        <p:spPr bwMode="auto">
          <a:xfrm>
            <a:off x="4011196" y="725524"/>
            <a:ext cx="838200" cy="276999"/>
          </a:xfrm>
          <a:prstGeom prst="rect">
            <a:avLst/>
          </a:prstGeom>
          <a:solidFill>
            <a:srgbClr val="00B0F0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de-DE" sz="1200" dirty="0">
                <a:solidFill>
                  <a:schemeClr val="bg1"/>
                </a:solidFill>
              </a:rPr>
              <a:t>  Schule</a:t>
            </a:r>
          </a:p>
        </p:txBody>
      </p:sp>
      <p:sp>
        <p:nvSpPr>
          <p:cNvPr id="20" name="Text Box 12">
            <a:hlinkClick r:id="rId5" action="ppaction://hlinksldjump"/>
          </p:cNvPr>
          <p:cNvSpPr txBox="1">
            <a:spLocks noChangeArrowheads="1"/>
          </p:cNvSpPr>
          <p:nvPr/>
        </p:nvSpPr>
        <p:spPr bwMode="auto">
          <a:xfrm>
            <a:off x="4925597" y="728365"/>
            <a:ext cx="1246602" cy="276999"/>
          </a:xfrm>
          <a:prstGeom prst="rect">
            <a:avLst/>
          </a:prstGeom>
          <a:solidFill>
            <a:srgbClr val="00B0F0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de-DE" sz="1200" dirty="0">
                <a:solidFill>
                  <a:schemeClr val="bg1"/>
                </a:solidFill>
              </a:rPr>
              <a:t>Netzwerk</a:t>
            </a:r>
          </a:p>
        </p:txBody>
      </p:sp>
      <p:sp>
        <p:nvSpPr>
          <p:cNvPr id="14" name="Text Box 12">
            <a:hlinkClick r:id="rId6" action="ppaction://hlinksldjump"/>
          </p:cNvPr>
          <p:cNvSpPr txBox="1">
            <a:spLocks noChangeArrowheads="1"/>
          </p:cNvSpPr>
          <p:nvPr/>
        </p:nvSpPr>
        <p:spPr bwMode="auto">
          <a:xfrm>
            <a:off x="6248400" y="728364"/>
            <a:ext cx="1143000" cy="276999"/>
          </a:xfrm>
          <a:prstGeom prst="rect">
            <a:avLst/>
          </a:prstGeom>
          <a:solidFill>
            <a:srgbClr val="00B0F0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de-DE"/>
            </a:defPPr>
            <a:lvl1pPr algn="ctr">
              <a:spcBef>
                <a:spcPct val="50000"/>
              </a:spcBef>
              <a:defRPr sz="1400" b="1">
                <a:latin typeface="Arial" charset="0"/>
              </a:defRPr>
            </a:lvl1pPr>
            <a:lvl2pPr marL="742950" indent="-285750" eaLnBrk="0" hangingPunct="0">
              <a:defRPr b="1">
                <a:latin typeface="Arial" charset="0"/>
              </a:defRPr>
            </a:lvl2pPr>
            <a:lvl3pPr marL="1143000" indent="-228600" eaLnBrk="0" hangingPunct="0">
              <a:defRPr b="1">
                <a:latin typeface="Arial" charset="0"/>
              </a:defRPr>
            </a:lvl3pPr>
            <a:lvl4pPr marL="1600200" indent="-228600" eaLnBrk="0" hangingPunct="0">
              <a:defRPr b="1">
                <a:latin typeface="Arial" charset="0"/>
              </a:defRPr>
            </a:lvl4pPr>
            <a:lvl5pPr marL="2057400" indent="-228600" eaLnBrk="0" hangingPunct="0">
              <a:defRPr b="1"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latin typeface="Arial" charset="0"/>
              </a:defRPr>
            </a:lvl9pPr>
          </a:lstStyle>
          <a:p>
            <a:r>
              <a:rPr lang="de-DE" sz="1200" dirty="0">
                <a:solidFill>
                  <a:schemeClr val="bg1"/>
                </a:solidFill>
              </a:rPr>
              <a:t>Medien</a:t>
            </a:r>
          </a:p>
        </p:txBody>
      </p:sp>
      <p:pic>
        <p:nvPicPr>
          <p:cNvPr id="11" name="Grafik 1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001000" y="169379"/>
            <a:ext cx="857250" cy="371475"/>
          </a:xfrm>
          <a:prstGeom prst="rect">
            <a:avLst/>
          </a:prstGeom>
        </p:spPr>
      </p:pic>
      <p:pic>
        <p:nvPicPr>
          <p:cNvPr id="3" name="Grafik 2">
            <a:extLst>
              <a:ext uri="{FF2B5EF4-FFF2-40B4-BE49-F238E27FC236}">
                <a16:creationId xmlns:a16="http://schemas.microsoft.com/office/drawing/2014/main" id="{6AFBFE9E-952A-425F-A614-5E387DF95F04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750" y="228600"/>
            <a:ext cx="1475207" cy="383171"/>
          </a:xfrm>
          <a:prstGeom prst="rect">
            <a:avLst/>
          </a:prstGeom>
        </p:spPr>
      </p:pic>
      <p:pic>
        <p:nvPicPr>
          <p:cNvPr id="6" name="Grafik 5">
            <a:extLst>
              <a:ext uri="{FF2B5EF4-FFF2-40B4-BE49-F238E27FC236}">
                <a16:creationId xmlns:a16="http://schemas.microsoft.com/office/drawing/2014/main" id="{CE18C35C-9BDD-408F-B1CE-06563F507777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047488" y="1995189"/>
            <a:ext cx="2313264" cy="1899434"/>
          </a:xfrm>
          <a:prstGeom prst="rect">
            <a:avLst/>
          </a:prstGeom>
          <a:ln>
            <a:solidFill>
              <a:schemeClr val="accent1">
                <a:lumMod val="50000"/>
              </a:schemeClr>
            </a:solidFill>
          </a:ln>
        </p:spPr>
      </p:pic>
      <p:sp>
        <p:nvSpPr>
          <p:cNvPr id="13" name="Textfeld 12">
            <a:extLst>
              <a:ext uri="{FF2B5EF4-FFF2-40B4-BE49-F238E27FC236}">
                <a16:creationId xmlns:a16="http://schemas.microsoft.com/office/drawing/2014/main" id="{0770F423-B0D3-4FE2-8031-6EC93C425CB9}"/>
              </a:ext>
            </a:extLst>
          </p:cNvPr>
          <p:cNvSpPr txBox="1"/>
          <p:nvPr/>
        </p:nvSpPr>
        <p:spPr>
          <a:xfrm>
            <a:off x="417786" y="1363974"/>
            <a:ext cx="7391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/>
              <a:t>Wie wird WebWeaver® School eingesetzt?</a:t>
            </a:r>
            <a:endParaRPr lang="de-DE" dirty="0"/>
          </a:p>
        </p:txBody>
      </p:sp>
      <p:pic>
        <p:nvPicPr>
          <p:cNvPr id="7" name="Grafik 6" descr="Ein Bild, das Screenshot enthält.&#10;&#10;Automatisch generierte Beschreibung">
            <a:extLst>
              <a:ext uri="{FF2B5EF4-FFF2-40B4-BE49-F238E27FC236}">
                <a16:creationId xmlns:a16="http://schemas.microsoft.com/office/drawing/2014/main" id="{8395241F-1D52-40B1-8150-B5837F1B8857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9562" y="4038600"/>
            <a:ext cx="2438400" cy="1903486"/>
          </a:xfrm>
          <a:prstGeom prst="rect">
            <a:avLst/>
          </a:prstGeom>
          <a:ln>
            <a:solidFill>
              <a:schemeClr val="accent1">
                <a:lumMod val="50000"/>
              </a:schemeClr>
            </a:solidFill>
          </a:ln>
        </p:spPr>
      </p:pic>
      <p:pic>
        <p:nvPicPr>
          <p:cNvPr id="16" name="Grafik 15" descr="Ein Bild, das Screenshot enthält.&#10;&#10;Automatisch generierte Beschreibung">
            <a:extLst>
              <a:ext uri="{FF2B5EF4-FFF2-40B4-BE49-F238E27FC236}">
                <a16:creationId xmlns:a16="http://schemas.microsoft.com/office/drawing/2014/main" id="{A6C6A906-CDB5-4A3D-81D0-FDA8D1C332C2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4429" y="4154417"/>
            <a:ext cx="2555139" cy="2183752"/>
          </a:xfrm>
          <a:prstGeom prst="rect">
            <a:avLst/>
          </a:prstGeom>
          <a:ln>
            <a:solidFill>
              <a:schemeClr val="accent1">
                <a:lumMod val="5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36227253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152400" y="76200"/>
            <a:ext cx="8839199" cy="105885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de-DE" dirty="0"/>
          </a:p>
        </p:txBody>
      </p:sp>
      <p:sp>
        <p:nvSpPr>
          <p:cNvPr id="5" name="Text Box 7">
            <a:hlinkClick r:id="rId2" action="ppaction://hlinksldjump"/>
          </p:cNvPr>
          <p:cNvSpPr txBox="1">
            <a:spLocks noChangeArrowheads="1"/>
          </p:cNvSpPr>
          <p:nvPr/>
        </p:nvSpPr>
        <p:spPr bwMode="auto">
          <a:xfrm>
            <a:off x="2106195" y="713601"/>
            <a:ext cx="914400" cy="276999"/>
          </a:xfrm>
          <a:prstGeom prst="rect">
            <a:avLst/>
          </a:prstGeom>
          <a:solidFill>
            <a:srgbClr val="00B0F0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de-DE" sz="1200" dirty="0">
                <a:solidFill>
                  <a:schemeClr val="bg1"/>
                </a:solidFill>
              </a:rPr>
              <a:t>Start</a:t>
            </a:r>
            <a:endParaRPr lang="de-DE" sz="1400" dirty="0">
              <a:solidFill>
                <a:schemeClr val="bg1"/>
              </a:solidFill>
            </a:endParaRPr>
          </a:p>
        </p:txBody>
      </p:sp>
      <p:sp>
        <p:nvSpPr>
          <p:cNvPr id="15" name="Textfeld 14"/>
          <p:cNvSpPr txBox="1"/>
          <p:nvPr/>
        </p:nvSpPr>
        <p:spPr>
          <a:xfrm>
            <a:off x="416093" y="1447800"/>
            <a:ext cx="2784308" cy="57246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/>
              <a:t>Warum </a:t>
            </a:r>
            <a:r>
              <a:rPr lang="de-DE" b="1" dirty="0" err="1"/>
              <a:t>WebWeaver</a:t>
            </a:r>
            <a:r>
              <a:rPr lang="de-DE" b="1" dirty="0"/>
              <a:t>® School?</a:t>
            </a:r>
            <a:br>
              <a:rPr lang="de-DE" b="1" dirty="0"/>
            </a:br>
            <a:endParaRPr lang="de-DE" b="1" dirty="0"/>
          </a:p>
          <a:p>
            <a:endParaRPr lang="de-DE" sz="1200" dirty="0"/>
          </a:p>
          <a:p>
            <a:r>
              <a:rPr lang="de-DE" sz="1200" dirty="0"/>
              <a:t>Einige Gründe</a:t>
            </a:r>
          </a:p>
          <a:p>
            <a:endParaRPr lang="de-DE" sz="1200" b="1" dirty="0"/>
          </a:p>
          <a:p>
            <a:pPr marL="285750" indent="-285750">
              <a:buClr>
                <a:srgbClr val="00B0F0"/>
              </a:buClr>
              <a:buFont typeface="Wingdings" panose="05000000000000000000" pitchFamily="2" charset="2"/>
              <a:buChar char="§"/>
            </a:pPr>
            <a:r>
              <a:rPr lang="de-DE" sz="1200" dirty="0"/>
              <a:t>Sichere Lehrer-Schüler-Kommunikation</a:t>
            </a:r>
            <a:br>
              <a:rPr lang="de-DE" sz="1200" dirty="0"/>
            </a:br>
            <a:endParaRPr lang="de-DE" sz="1200" dirty="0"/>
          </a:p>
          <a:p>
            <a:pPr marL="285750" indent="-285750">
              <a:buClr>
                <a:srgbClr val="00B0F0"/>
              </a:buClr>
              <a:buFont typeface="Wingdings" panose="05000000000000000000" pitchFamily="2" charset="2"/>
              <a:buChar char="§"/>
            </a:pPr>
            <a:r>
              <a:rPr lang="de-DE" sz="1200" dirty="0"/>
              <a:t>Prozesse und Abstimmungen einfacher digital erledigen: Schluss mit der Papierwirtschaft!</a:t>
            </a:r>
            <a:br>
              <a:rPr lang="de-DE" sz="1200" dirty="0"/>
            </a:br>
            <a:endParaRPr lang="de-DE" sz="1200" dirty="0"/>
          </a:p>
          <a:p>
            <a:pPr marL="285750" indent="-285750">
              <a:buClr>
                <a:srgbClr val="00B0F0"/>
              </a:buClr>
              <a:buFont typeface="Wingdings" panose="05000000000000000000" pitchFamily="2" charset="2"/>
              <a:buChar char="§"/>
            </a:pPr>
            <a:r>
              <a:rPr lang="de-DE" sz="1200" dirty="0"/>
              <a:t>Mit digitalen Medien lernen und eigene Lernmodule erstellen </a:t>
            </a:r>
            <a:br>
              <a:rPr lang="de-DE" sz="1200" dirty="0"/>
            </a:br>
            <a:endParaRPr lang="de-DE" sz="1200" dirty="0"/>
          </a:p>
          <a:p>
            <a:pPr marL="285750" indent="-285750">
              <a:buClr>
                <a:srgbClr val="00B0F0"/>
              </a:buClr>
              <a:buFont typeface="Wingdings" panose="05000000000000000000" pitchFamily="2" charset="2"/>
              <a:buChar char="§"/>
            </a:pPr>
            <a:r>
              <a:rPr lang="de-DE" sz="1200" dirty="0"/>
              <a:t>Kooperative und kollaborative Lernformen</a:t>
            </a:r>
            <a:br>
              <a:rPr lang="de-DE" sz="1200" dirty="0"/>
            </a:br>
            <a:endParaRPr lang="de-DE" sz="1200" dirty="0"/>
          </a:p>
          <a:p>
            <a:pPr marL="285750" indent="-285750">
              <a:buClr>
                <a:srgbClr val="00B0F0"/>
              </a:buClr>
              <a:buFont typeface="Wingdings" panose="05000000000000000000" pitchFamily="2" charset="2"/>
              <a:buChar char="§"/>
            </a:pPr>
            <a:r>
              <a:rPr lang="de-DE" sz="1200" dirty="0"/>
              <a:t>Live unterrichten</a:t>
            </a:r>
            <a:br>
              <a:rPr lang="de-DE" sz="1200" dirty="0"/>
            </a:br>
            <a:endParaRPr lang="de-DE" sz="1200" dirty="0"/>
          </a:p>
          <a:p>
            <a:pPr marL="285750" indent="-285750">
              <a:buClr>
                <a:srgbClr val="00B0F0"/>
              </a:buClr>
              <a:buFont typeface="Wingdings" panose="05000000000000000000" pitchFamily="2" charset="2"/>
              <a:buChar char="§"/>
            </a:pPr>
            <a:r>
              <a:rPr lang="de-DE" sz="1200" dirty="0"/>
              <a:t>Individuell fördern</a:t>
            </a:r>
            <a:br>
              <a:rPr lang="de-DE" sz="1200" dirty="0"/>
            </a:br>
            <a:endParaRPr lang="de-DE" sz="1200" dirty="0"/>
          </a:p>
          <a:p>
            <a:pPr marL="285750" indent="-285750">
              <a:buClr>
                <a:srgbClr val="00B0F0"/>
              </a:buClr>
              <a:buFont typeface="Wingdings" panose="05000000000000000000" pitchFamily="2" charset="2"/>
              <a:buChar char="§"/>
            </a:pPr>
            <a:r>
              <a:rPr lang="de-DE" sz="1200" dirty="0"/>
              <a:t>Immer und überall, mit allen Geräten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de-DE" sz="1200" dirty="0"/>
          </a:p>
          <a:p>
            <a:endParaRPr lang="de-DE" sz="1200" dirty="0"/>
          </a:p>
          <a:p>
            <a:endParaRPr lang="de-DE" sz="1200" dirty="0"/>
          </a:p>
          <a:p>
            <a:br>
              <a:rPr lang="de-DE" sz="1200" dirty="0"/>
            </a:br>
            <a:endParaRPr lang="de-DE" sz="1200" dirty="0"/>
          </a:p>
        </p:txBody>
      </p:sp>
      <p:sp>
        <p:nvSpPr>
          <p:cNvPr id="21" name="Text Box 12">
            <a:hlinkClick r:id="rId3" action="ppaction://hlinksldjump"/>
          </p:cNvPr>
          <p:cNvSpPr txBox="1">
            <a:spLocks noChangeArrowheads="1"/>
          </p:cNvSpPr>
          <p:nvPr/>
        </p:nvSpPr>
        <p:spPr bwMode="auto">
          <a:xfrm>
            <a:off x="3096795" y="720140"/>
            <a:ext cx="838200" cy="276999"/>
          </a:xfrm>
          <a:prstGeom prst="rect">
            <a:avLst/>
          </a:prstGeom>
          <a:solidFill>
            <a:srgbClr val="00B0F0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de-DE" sz="1200" dirty="0">
                <a:solidFill>
                  <a:schemeClr val="bg1"/>
                </a:solidFill>
              </a:rPr>
              <a:t>Privat</a:t>
            </a:r>
          </a:p>
        </p:txBody>
      </p:sp>
      <p:sp>
        <p:nvSpPr>
          <p:cNvPr id="22" name="Text Box 12">
            <a:hlinkClick r:id="rId4" action="ppaction://hlinksldjump"/>
          </p:cNvPr>
          <p:cNvSpPr txBox="1">
            <a:spLocks noChangeArrowheads="1"/>
          </p:cNvSpPr>
          <p:nvPr/>
        </p:nvSpPr>
        <p:spPr bwMode="auto">
          <a:xfrm>
            <a:off x="4011196" y="725524"/>
            <a:ext cx="838200" cy="276999"/>
          </a:xfrm>
          <a:prstGeom prst="rect">
            <a:avLst/>
          </a:prstGeom>
          <a:solidFill>
            <a:srgbClr val="00B0F0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de-DE" sz="1200" dirty="0">
                <a:solidFill>
                  <a:schemeClr val="bg1"/>
                </a:solidFill>
              </a:rPr>
              <a:t>  Schule</a:t>
            </a:r>
          </a:p>
        </p:txBody>
      </p:sp>
      <p:sp>
        <p:nvSpPr>
          <p:cNvPr id="20" name="Text Box 12">
            <a:hlinkClick r:id="rId5" action="ppaction://hlinksldjump"/>
          </p:cNvPr>
          <p:cNvSpPr txBox="1">
            <a:spLocks noChangeArrowheads="1"/>
          </p:cNvSpPr>
          <p:nvPr/>
        </p:nvSpPr>
        <p:spPr bwMode="auto">
          <a:xfrm>
            <a:off x="4925597" y="728365"/>
            <a:ext cx="1246602" cy="276999"/>
          </a:xfrm>
          <a:prstGeom prst="rect">
            <a:avLst/>
          </a:prstGeom>
          <a:solidFill>
            <a:srgbClr val="00B0F0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de-DE" sz="1200" dirty="0">
                <a:solidFill>
                  <a:schemeClr val="bg1"/>
                </a:solidFill>
              </a:rPr>
              <a:t>Netzwerk</a:t>
            </a:r>
          </a:p>
        </p:txBody>
      </p:sp>
      <p:sp>
        <p:nvSpPr>
          <p:cNvPr id="14" name="Text Box 12">
            <a:hlinkClick r:id="rId6" action="ppaction://hlinksldjump"/>
          </p:cNvPr>
          <p:cNvSpPr txBox="1">
            <a:spLocks noChangeArrowheads="1"/>
          </p:cNvSpPr>
          <p:nvPr/>
        </p:nvSpPr>
        <p:spPr bwMode="auto">
          <a:xfrm>
            <a:off x="6248400" y="728364"/>
            <a:ext cx="1143000" cy="276999"/>
          </a:xfrm>
          <a:prstGeom prst="rect">
            <a:avLst/>
          </a:prstGeom>
          <a:solidFill>
            <a:srgbClr val="00B0F0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de-DE"/>
            </a:defPPr>
            <a:lvl1pPr algn="ctr">
              <a:spcBef>
                <a:spcPct val="50000"/>
              </a:spcBef>
              <a:defRPr sz="1400" b="1">
                <a:latin typeface="Arial" charset="0"/>
              </a:defRPr>
            </a:lvl1pPr>
            <a:lvl2pPr marL="742950" indent="-285750" eaLnBrk="0" hangingPunct="0">
              <a:defRPr b="1">
                <a:latin typeface="Arial" charset="0"/>
              </a:defRPr>
            </a:lvl2pPr>
            <a:lvl3pPr marL="1143000" indent="-228600" eaLnBrk="0" hangingPunct="0">
              <a:defRPr b="1">
                <a:latin typeface="Arial" charset="0"/>
              </a:defRPr>
            </a:lvl3pPr>
            <a:lvl4pPr marL="1600200" indent="-228600" eaLnBrk="0" hangingPunct="0">
              <a:defRPr b="1">
                <a:latin typeface="Arial" charset="0"/>
              </a:defRPr>
            </a:lvl4pPr>
            <a:lvl5pPr marL="2057400" indent="-228600" eaLnBrk="0" hangingPunct="0">
              <a:defRPr b="1"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latin typeface="Arial" charset="0"/>
              </a:defRPr>
            </a:lvl9pPr>
          </a:lstStyle>
          <a:p>
            <a:r>
              <a:rPr lang="de-DE" sz="1200" dirty="0">
                <a:solidFill>
                  <a:schemeClr val="bg1"/>
                </a:solidFill>
              </a:rPr>
              <a:t>Medien</a:t>
            </a:r>
          </a:p>
        </p:txBody>
      </p:sp>
      <p:pic>
        <p:nvPicPr>
          <p:cNvPr id="11" name="Grafik 1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001000" y="169379"/>
            <a:ext cx="857250" cy="371475"/>
          </a:xfrm>
          <a:prstGeom prst="rect">
            <a:avLst/>
          </a:prstGeom>
        </p:spPr>
      </p:pic>
      <p:pic>
        <p:nvPicPr>
          <p:cNvPr id="3" name="Grafik 2">
            <a:extLst>
              <a:ext uri="{FF2B5EF4-FFF2-40B4-BE49-F238E27FC236}">
                <a16:creationId xmlns:a16="http://schemas.microsoft.com/office/drawing/2014/main" id="{6AFBFE9E-952A-425F-A614-5E387DF95F04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750" y="228600"/>
            <a:ext cx="1475207" cy="383171"/>
          </a:xfrm>
          <a:prstGeom prst="rect">
            <a:avLst/>
          </a:prstGeom>
        </p:spPr>
      </p:pic>
      <p:pic>
        <p:nvPicPr>
          <p:cNvPr id="6" name="Grafik 5" descr="Ein Bild, das Screenshot enthält.&#10;&#10;Automatisch generierte Beschreibung">
            <a:extLst>
              <a:ext uri="{FF2B5EF4-FFF2-40B4-BE49-F238E27FC236}">
                <a16:creationId xmlns:a16="http://schemas.microsoft.com/office/drawing/2014/main" id="{0CD13A23-0FA5-4015-AFB4-3C7981705688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7396" y="1447800"/>
            <a:ext cx="5329606" cy="4201601"/>
          </a:xfrm>
          <a:prstGeom prst="rect">
            <a:avLst/>
          </a:prstGeom>
          <a:ln>
            <a:solidFill>
              <a:schemeClr val="accent1">
                <a:lumMod val="5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171515944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152400" y="76200"/>
            <a:ext cx="8839199" cy="105885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de-DE" dirty="0"/>
          </a:p>
        </p:txBody>
      </p:sp>
      <p:sp>
        <p:nvSpPr>
          <p:cNvPr id="5" name="Text Box 7">
            <a:hlinkClick r:id="rId2" action="ppaction://hlinksldjump"/>
          </p:cNvPr>
          <p:cNvSpPr txBox="1">
            <a:spLocks noChangeArrowheads="1"/>
          </p:cNvSpPr>
          <p:nvPr/>
        </p:nvSpPr>
        <p:spPr bwMode="auto">
          <a:xfrm>
            <a:off x="2106195" y="713601"/>
            <a:ext cx="914400" cy="276999"/>
          </a:xfrm>
          <a:prstGeom prst="rect">
            <a:avLst/>
          </a:prstGeom>
          <a:solidFill>
            <a:srgbClr val="00B0F0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de-DE" sz="1200" dirty="0">
                <a:solidFill>
                  <a:schemeClr val="bg1"/>
                </a:solidFill>
              </a:rPr>
              <a:t>Start</a:t>
            </a:r>
            <a:endParaRPr lang="de-DE" sz="1400" dirty="0">
              <a:solidFill>
                <a:schemeClr val="bg1"/>
              </a:solidFill>
            </a:endParaRPr>
          </a:p>
        </p:txBody>
      </p:sp>
      <p:sp>
        <p:nvSpPr>
          <p:cNvPr id="21" name="Text Box 12">
            <a:hlinkClick r:id="rId3" action="ppaction://hlinksldjump"/>
          </p:cNvPr>
          <p:cNvSpPr txBox="1">
            <a:spLocks noChangeArrowheads="1"/>
          </p:cNvSpPr>
          <p:nvPr/>
        </p:nvSpPr>
        <p:spPr bwMode="auto">
          <a:xfrm>
            <a:off x="3096795" y="720140"/>
            <a:ext cx="838200" cy="276999"/>
          </a:xfrm>
          <a:prstGeom prst="rect">
            <a:avLst/>
          </a:prstGeom>
          <a:solidFill>
            <a:srgbClr val="00B0F0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de-DE" sz="1200" dirty="0">
                <a:solidFill>
                  <a:schemeClr val="bg1"/>
                </a:solidFill>
              </a:rPr>
              <a:t>Privat</a:t>
            </a:r>
          </a:p>
        </p:txBody>
      </p:sp>
      <p:sp>
        <p:nvSpPr>
          <p:cNvPr id="22" name="Text Box 12">
            <a:hlinkClick r:id="rId4" action="ppaction://hlinksldjump"/>
          </p:cNvPr>
          <p:cNvSpPr txBox="1">
            <a:spLocks noChangeArrowheads="1"/>
          </p:cNvSpPr>
          <p:nvPr/>
        </p:nvSpPr>
        <p:spPr bwMode="auto">
          <a:xfrm>
            <a:off x="4011196" y="725524"/>
            <a:ext cx="838200" cy="276999"/>
          </a:xfrm>
          <a:prstGeom prst="rect">
            <a:avLst/>
          </a:prstGeom>
          <a:solidFill>
            <a:srgbClr val="00B0F0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de-DE" sz="1200" dirty="0">
                <a:solidFill>
                  <a:schemeClr val="bg1"/>
                </a:solidFill>
              </a:rPr>
              <a:t>  Schule</a:t>
            </a:r>
          </a:p>
        </p:txBody>
      </p:sp>
      <p:sp>
        <p:nvSpPr>
          <p:cNvPr id="20" name="Text Box 12">
            <a:hlinkClick r:id="rId5" action="ppaction://hlinksldjump"/>
          </p:cNvPr>
          <p:cNvSpPr txBox="1">
            <a:spLocks noChangeArrowheads="1"/>
          </p:cNvSpPr>
          <p:nvPr/>
        </p:nvSpPr>
        <p:spPr bwMode="auto">
          <a:xfrm>
            <a:off x="4925597" y="728365"/>
            <a:ext cx="1246602" cy="276999"/>
          </a:xfrm>
          <a:prstGeom prst="rect">
            <a:avLst/>
          </a:prstGeom>
          <a:solidFill>
            <a:srgbClr val="00B0F0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de-DE" sz="1200" dirty="0">
                <a:solidFill>
                  <a:schemeClr val="bg1"/>
                </a:solidFill>
              </a:rPr>
              <a:t>Netzwerk</a:t>
            </a:r>
          </a:p>
        </p:txBody>
      </p:sp>
      <p:sp>
        <p:nvSpPr>
          <p:cNvPr id="14" name="Text Box 12">
            <a:hlinkClick r:id="rId6" action="ppaction://hlinksldjump"/>
          </p:cNvPr>
          <p:cNvSpPr txBox="1">
            <a:spLocks noChangeArrowheads="1"/>
          </p:cNvSpPr>
          <p:nvPr/>
        </p:nvSpPr>
        <p:spPr bwMode="auto">
          <a:xfrm>
            <a:off x="6248400" y="728364"/>
            <a:ext cx="1143000" cy="276999"/>
          </a:xfrm>
          <a:prstGeom prst="rect">
            <a:avLst/>
          </a:prstGeom>
          <a:solidFill>
            <a:srgbClr val="00B0F0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de-DE"/>
            </a:defPPr>
            <a:lvl1pPr algn="ctr">
              <a:spcBef>
                <a:spcPct val="50000"/>
              </a:spcBef>
              <a:defRPr sz="1400" b="1">
                <a:latin typeface="Arial" charset="0"/>
              </a:defRPr>
            </a:lvl1pPr>
            <a:lvl2pPr marL="742950" indent="-285750" eaLnBrk="0" hangingPunct="0">
              <a:defRPr b="1">
                <a:latin typeface="Arial" charset="0"/>
              </a:defRPr>
            </a:lvl2pPr>
            <a:lvl3pPr marL="1143000" indent="-228600" eaLnBrk="0" hangingPunct="0">
              <a:defRPr b="1">
                <a:latin typeface="Arial" charset="0"/>
              </a:defRPr>
            </a:lvl3pPr>
            <a:lvl4pPr marL="1600200" indent="-228600" eaLnBrk="0" hangingPunct="0">
              <a:defRPr b="1">
                <a:latin typeface="Arial" charset="0"/>
              </a:defRPr>
            </a:lvl4pPr>
            <a:lvl5pPr marL="2057400" indent="-228600" eaLnBrk="0" hangingPunct="0">
              <a:defRPr b="1"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latin typeface="Arial" charset="0"/>
              </a:defRPr>
            </a:lvl9pPr>
          </a:lstStyle>
          <a:p>
            <a:r>
              <a:rPr lang="de-DE" sz="1200" dirty="0">
                <a:solidFill>
                  <a:schemeClr val="bg1"/>
                </a:solidFill>
              </a:rPr>
              <a:t>Medien</a:t>
            </a:r>
          </a:p>
        </p:txBody>
      </p:sp>
      <p:pic>
        <p:nvPicPr>
          <p:cNvPr id="11" name="Grafik 1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001000" y="169379"/>
            <a:ext cx="857250" cy="371475"/>
          </a:xfrm>
          <a:prstGeom prst="rect">
            <a:avLst/>
          </a:prstGeom>
        </p:spPr>
      </p:pic>
      <p:sp>
        <p:nvSpPr>
          <p:cNvPr id="16" name="Textfeld 15"/>
          <p:cNvSpPr txBox="1"/>
          <p:nvPr/>
        </p:nvSpPr>
        <p:spPr>
          <a:xfrm>
            <a:off x="404724" y="1447800"/>
            <a:ext cx="3150618" cy="49859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/>
              <a:t>Nutzerfunktionen</a:t>
            </a:r>
            <a:br>
              <a:rPr lang="de-DE" b="1" dirty="0"/>
            </a:br>
            <a:endParaRPr lang="de-DE" b="1" dirty="0"/>
          </a:p>
          <a:p>
            <a:endParaRPr lang="de-DE" sz="1200" dirty="0"/>
          </a:p>
          <a:p>
            <a:r>
              <a:rPr lang="de-DE" sz="1200" dirty="0"/>
              <a:t>Sie wählen aus einem breiten Spektrum von Funktionen zum</a:t>
            </a:r>
            <a:br>
              <a:rPr lang="de-DE" b="1" dirty="0"/>
            </a:br>
            <a:endParaRPr lang="de-DE" b="1" dirty="0"/>
          </a:p>
          <a:p>
            <a:pPr marL="285750" indent="-285750">
              <a:buClr>
                <a:srgbClr val="00B0F0"/>
              </a:buClr>
              <a:buFont typeface="Wingdings" panose="05000000000000000000" pitchFamily="2" charset="2"/>
              <a:buChar char="§"/>
            </a:pPr>
            <a:r>
              <a:rPr lang="de-DE" sz="1200" dirty="0"/>
              <a:t>Kommunizieren</a:t>
            </a:r>
            <a:br>
              <a:rPr lang="de-DE" sz="1200" dirty="0"/>
            </a:br>
            <a:endParaRPr lang="de-DE" sz="1200" dirty="0"/>
          </a:p>
          <a:p>
            <a:pPr marL="285750" indent="-285750">
              <a:buClr>
                <a:srgbClr val="00B0F0"/>
              </a:buClr>
              <a:buFont typeface="Wingdings" panose="05000000000000000000" pitchFamily="2" charset="2"/>
              <a:buChar char="§"/>
            </a:pPr>
            <a:r>
              <a:rPr lang="de-DE" sz="1200" dirty="0"/>
              <a:t>Organisieren</a:t>
            </a:r>
            <a:br>
              <a:rPr lang="de-DE" sz="1200" dirty="0"/>
            </a:br>
            <a:endParaRPr lang="de-DE" sz="1200" dirty="0"/>
          </a:p>
          <a:p>
            <a:pPr marL="285750" indent="-285750">
              <a:buClr>
                <a:srgbClr val="00B0F0"/>
              </a:buClr>
              <a:buFont typeface="Wingdings" panose="05000000000000000000" pitchFamily="2" charset="2"/>
              <a:buChar char="§"/>
            </a:pPr>
            <a:r>
              <a:rPr lang="de-DE" sz="1200" dirty="0"/>
              <a:t>Lernen</a:t>
            </a:r>
            <a:br>
              <a:rPr lang="de-DE" sz="1200" dirty="0"/>
            </a:br>
            <a:endParaRPr lang="de-DE" sz="1200" dirty="0"/>
          </a:p>
          <a:p>
            <a:pPr marL="285750" indent="-285750">
              <a:buClr>
                <a:srgbClr val="00B0F0"/>
              </a:buClr>
              <a:buFont typeface="Wingdings" panose="05000000000000000000" pitchFamily="2" charset="2"/>
              <a:buChar char="§"/>
            </a:pPr>
            <a:r>
              <a:rPr lang="de-DE" sz="1200" dirty="0"/>
              <a:t>Präsentieren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de-DE" sz="1200" dirty="0"/>
          </a:p>
          <a:p>
            <a:endParaRPr lang="de-DE" sz="1200" dirty="0"/>
          </a:p>
          <a:p>
            <a:r>
              <a:rPr lang="de-DE" sz="1200" dirty="0"/>
              <a:t>Aktueller Übersicht über alle Funktionen auch unter:</a:t>
            </a:r>
          </a:p>
          <a:p>
            <a:r>
              <a:rPr lang="de-DE" sz="1200" dirty="0">
                <a:hlinkClick r:id="rId8"/>
              </a:rPr>
              <a:t>www.wwschool.de/ueberblick-funktionen </a:t>
            </a:r>
            <a:endParaRPr lang="de-DE" sz="1200" dirty="0"/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de-DE" sz="1200" dirty="0"/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de-DE" sz="1200" dirty="0"/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de-DE" sz="1200" dirty="0"/>
          </a:p>
          <a:p>
            <a:endParaRPr lang="de-DE" sz="1200" dirty="0"/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de-DE" sz="1200" dirty="0"/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de-DE" sz="1200" dirty="0"/>
          </a:p>
          <a:p>
            <a:endParaRPr lang="de-DE" sz="1200" dirty="0"/>
          </a:p>
        </p:txBody>
      </p:sp>
      <p:pic>
        <p:nvPicPr>
          <p:cNvPr id="13" name="Grafik 12">
            <a:extLst>
              <a:ext uri="{FF2B5EF4-FFF2-40B4-BE49-F238E27FC236}">
                <a16:creationId xmlns:a16="http://schemas.microsoft.com/office/drawing/2014/main" id="{F791F5B3-E25B-4C46-8809-B3716F8F9ECE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750" y="228600"/>
            <a:ext cx="1475207" cy="383171"/>
          </a:xfrm>
          <a:prstGeom prst="rect">
            <a:avLst/>
          </a:prstGeom>
        </p:spPr>
      </p:pic>
      <p:pic>
        <p:nvPicPr>
          <p:cNvPr id="3" name="Grafik 2">
            <a:extLst>
              <a:ext uri="{FF2B5EF4-FFF2-40B4-BE49-F238E27FC236}">
                <a16:creationId xmlns:a16="http://schemas.microsoft.com/office/drawing/2014/main" id="{F42EFDEE-F196-44FD-ACA9-D5D2123F8CA9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609778" y="1898566"/>
            <a:ext cx="5124842" cy="4495800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56174162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152400" y="76200"/>
            <a:ext cx="8839199" cy="105885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de-DE" dirty="0"/>
          </a:p>
        </p:txBody>
      </p:sp>
      <p:sp>
        <p:nvSpPr>
          <p:cNvPr id="5" name="Text Box 7">
            <a:hlinkClick r:id="rId2" action="ppaction://hlinksldjump"/>
          </p:cNvPr>
          <p:cNvSpPr txBox="1">
            <a:spLocks noChangeArrowheads="1"/>
          </p:cNvSpPr>
          <p:nvPr/>
        </p:nvSpPr>
        <p:spPr bwMode="auto">
          <a:xfrm>
            <a:off x="2106195" y="713601"/>
            <a:ext cx="914400" cy="276999"/>
          </a:xfrm>
          <a:prstGeom prst="rect">
            <a:avLst/>
          </a:prstGeom>
          <a:solidFill>
            <a:srgbClr val="027CD5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de-DE" sz="1200" dirty="0">
                <a:solidFill>
                  <a:schemeClr val="bg1"/>
                </a:solidFill>
              </a:rPr>
              <a:t>Start</a:t>
            </a:r>
            <a:endParaRPr lang="de-DE" sz="1400" dirty="0">
              <a:solidFill>
                <a:schemeClr val="bg1"/>
              </a:solidFill>
            </a:endParaRPr>
          </a:p>
        </p:txBody>
      </p:sp>
      <p:sp>
        <p:nvSpPr>
          <p:cNvPr id="15" name="Textfeld 14"/>
          <p:cNvSpPr txBox="1"/>
          <p:nvPr/>
        </p:nvSpPr>
        <p:spPr>
          <a:xfrm>
            <a:off x="401755" y="1447800"/>
            <a:ext cx="3408879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/>
              <a:t>Start  </a:t>
            </a:r>
          </a:p>
          <a:p>
            <a:pPr>
              <a:buClr>
                <a:srgbClr val="062A58"/>
              </a:buClr>
            </a:pPr>
            <a:r>
              <a:rPr lang="de-DE" sz="1200" dirty="0"/>
              <a:t>Öffentlicher Bereich der Plattform*</a:t>
            </a:r>
          </a:p>
          <a:p>
            <a:pPr>
              <a:buClr>
                <a:srgbClr val="062A58"/>
              </a:buClr>
            </a:pPr>
            <a:endParaRPr lang="de-DE" sz="1200" dirty="0"/>
          </a:p>
          <a:p>
            <a:pPr>
              <a:buClr>
                <a:srgbClr val="062A58"/>
              </a:buClr>
            </a:pPr>
            <a:endParaRPr lang="de-DE" sz="1200" dirty="0"/>
          </a:p>
          <a:p>
            <a:pPr>
              <a:buClr>
                <a:srgbClr val="062A58"/>
              </a:buClr>
            </a:pPr>
            <a:r>
              <a:rPr lang="de-DE" sz="1200" dirty="0"/>
              <a:t>Informationen für Nutzung, z. B.:</a:t>
            </a:r>
            <a:br>
              <a:rPr lang="de-DE" sz="1200" dirty="0"/>
            </a:br>
            <a:endParaRPr lang="de-DE" sz="1200" dirty="0"/>
          </a:p>
          <a:p>
            <a:pPr marL="285750" indent="-285750">
              <a:buClr>
                <a:srgbClr val="00B0F0"/>
              </a:buClr>
              <a:buFont typeface="Wingdings" panose="05000000000000000000" pitchFamily="2" charset="2"/>
              <a:buChar char="§"/>
            </a:pPr>
            <a:r>
              <a:rPr lang="de-DE" sz="1200" dirty="0"/>
              <a:t>Infos zu der Plattform und ihren Funktionen</a:t>
            </a:r>
          </a:p>
          <a:p>
            <a:pPr marL="285750" indent="-285750">
              <a:buClr>
                <a:srgbClr val="00B0F0"/>
              </a:buClr>
              <a:buFont typeface="Wingdings" panose="05000000000000000000" pitchFamily="2" charset="2"/>
              <a:buChar char="§"/>
            </a:pPr>
            <a:r>
              <a:rPr lang="de-DE" sz="1200" dirty="0"/>
              <a:t>News</a:t>
            </a:r>
          </a:p>
          <a:p>
            <a:pPr marL="285750" indent="-285750">
              <a:buClr>
                <a:srgbClr val="00B0F0"/>
              </a:buClr>
              <a:buFont typeface="Wingdings" panose="05000000000000000000" pitchFamily="2" charset="2"/>
              <a:buChar char="§"/>
            </a:pPr>
            <a:r>
              <a:rPr lang="de-DE" sz="1200" dirty="0"/>
              <a:t>Hilfe &amp; Support</a:t>
            </a:r>
          </a:p>
          <a:p>
            <a:pPr marL="285750" indent="-285750">
              <a:buClr>
                <a:srgbClr val="00B0F0"/>
              </a:buClr>
              <a:buFont typeface="Wingdings" panose="05000000000000000000" pitchFamily="2" charset="2"/>
              <a:buChar char="§"/>
            </a:pPr>
            <a:r>
              <a:rPr lang="de-DE" sz="1200" dirty="0"/>
              <a:t>Ansprechpartner</a:t>
            </a:r>
            <a:endParaRPr lang="de-DE" sz="1200" baseline="-25000" dirty="0"/>
          </a:p>
          <a:p>
            <a:pPr marL="742950" lvl="1" indent="-285750">
              <a:buClr>
                <a:srgbClr val="062A58"/>
              </a:buClr>
              <a:buFont typeface="Courier New" charset="0"/>
              <a:buChar char="o"/>
            </a:pPr>
            <a:endParaRPr lang="de-DE" sz="1200" dirty="0"/>
          </a:p>
          <a:p>
            <a:pPr marL="742950" lvl="1" indent="-285750">
              <a:buClr>
                <a:srgbClr val="062A58"/>
              </a:buClr>
              <a:buFont typeface="Courier New" charset="0"/>
              <a:buChar char="o"/>
            </a:pPr>
            <a:endParaRPr lang="de-DE" sz="1200" dirty="0"/>
          </a:p>
          <a:p>
            <a:pPr marL="742950" lvl="1" indent="-285750">
              <a:buClr>
                <a:srgbClr val="062A58"/>
              </a:buClr>
              <a:buFont typeface="Courier New" charset="0"/>
              <a:buChar char="o"/>
            </a:pPr>
            <a:endParaRPr lang="de-DE" sz="1200" dirty="0"/>
          </a:p>
          <a:p>
            <a:pPr marL="742950" lvl="1" indent="-285750">
              <a:buClr>
                <a:srgbClr val="062A58"/>
              </a:buClr>
              <a:buFont typeface="Courier New" charset="0"/>
              <a:buChar char="o"/>
            </a:pPr>
            <a:endParaRPr lang="de-DE" sz="1200" dirty="0"/>
          </a:p>
          <a:p>
            <a:pPr>
              <a:buClr>
                <a:srgbClr val="062A58"/>
              </a:buClr>
            </a:pPr>
            <a:r>
              <a:rPr lang="de-DE" sz="1200" dirty="0"/>
              <a:t>* Gestaltung und Inhalte abhängig von Ihrem Plattformbetreiber</a:t>
            </a:r>
          </a:p>
          <a:p>
            <a:pPr marL="171450" indent="-171450">
              <a:buClr>
                <a:srgbClr val="062A58"/>
              </a:buClr>
              <a:buFont typeface="Arial" panose="020B0604020202020204" pitchFamily="34" charset="0"/>
              <a:buChar char="•"/>
            </a:pPr>
            <a:endParaRPr lang="de-DE" sz="1200" dirty="0"/>
          </a:p>
          <a:p>
            <a:pPr marL="171450" indent="-171450">
              <a:buClr>
                <a:srgbClr val="062A58"/>
              </a:buClr>
              <a:buFont typeface="Arial" panose="020B0604020202020204" pitchFamily="34" charset="0"/>
              <a:buChar char="•"/>
            </a:pPr>
            <a:endParaRPr lang="de-DE" sz="1200" dirty="0"/>
          </a:p>
          <a:p>
            <a:pPr marL="171450" indent="-171450">
              <a:buClr>
                <a:srgbClr val="062A58"/>
              </a:buClr>
              <a:buFont typeface="Arial" panose="020B0604020202020204" pitchFamily="34" charset="0"/>
              <a:buChar char="•"/>
            </a:pPr>
            <a:endParaRPr lang="de-DE" sz="1200" dirty="0"/>
          </a:p>
          <a:p>
            <a:pPr marL="171450" indent="-171450">
              <a:buClr>
                <a:srgbClr val="062A58"/>
              </a:buClr>
              <a:buFont typeface="Arial" panose="020B0604020202020204" pitchFamily="34" charset="0"/>
              <a:buChar char="•"/>
            </a:pPr>
            <a:endParaRPr lang="de-DE" sz="1200" dirty="0"/>
          </a:p>
          <a:p>
            <a:pPr marL="171450" indent="-171450">
              <a:buClr>
                <a:srgbClr val="062A58"/>
              </a:buClr>
              <a:buFont typeface="Arial" panose="020B0604020202020204" pitchFamily="34" charset="0"/>
              <a:buChar char="•"/>
            </a:pPr>
            <a:endParaRPr lang="de-DE" sz="1200" dirty="0"/>
          </a:p>
          <a:p>
            <a:pPr marL="171450" indent="-171450">
              <a:buClr>
                <a:srgbClr val="062A58"/>
              </a:buClr>
              <a:buFont typeface="Arial" panose="020B0604020202020204" pitchFamily="34" charset="0"/>
              <a:buChar char="•"/>
            </a:pPr>
            <a:endParaRPr lang="de-DE" sz="1200" dirty="0"/>
          </a:p>
        </p:txBody>
      </p:sp>
      <p:sp>
        <p:nvSpPr>
          <p:cNvPr id="21" name="Text Box 12">
            <a:hlinkClick r:id="rId3" action="ppaction://hlinksldjump"/>
          </p:cNvPr>
          <p:cNvSpPr txBox="1">
            <a:spLocks noChangeArrowheads="1"/>
          </p:cNvSpPr>
          <p:nvPr/>
        </p:nvSpPr>
        <p:spPr bwMode="auto">
          <a:xfrm>
            <a:off x="3096795" y="720140"/>
            <a:ext cx="838200" cy="276999"/>
          </a:xfrm>
          <a:prstGeom prst="rect">
            <a:avLst/>
          </a:prstGeom>
          <a:solidFill>
            <a:srgbClr val="00B0F0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de-DE" sz="1200" dirty="0">
                <a:solidFill>
                  <a:schemeClr val="bg1"/>
                </a:solidFill>
              </a:rPr>
              <a:t>Privat</a:t>
            </a:r>
          </a:p>
        </p:txBody>
      </p:sp>
      <p:sp>
        <p:nvSpPr>
          <p:cNvPr id="22" name="Text Box 12">
            <a:hlinkClick r:id="rId4" action="ppaction://hlinksldjump"/>
          </p:cNvPr>
          <p:cNvSpPr txBox="1">
            <a:spLocks noChangeArrowheads="1"/>
          </p:cNvSpPr>
          <p:nvPr/>
        </p:nvSpPr>
        <p:spPr bwMode="auto">
          <a:xfrm>
            <a:off x="4011196" y="725524"/>
            <a:ext cx="838200" cy="276999"/>
          </a:xfrm>
          <a:prstGeom prst="rect">
            <a:avLst/>
          </a:prstGeom>
          <a:solidFill>
            <a:srgbClr val="00B0F0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de-DE" sz="1200" dirty="0">
                <a:solidFill>
                  <a:schemeClr val="bg1"/>
                </a:solidFill>
              </a:rPr>
              <a:t>  Schule</a:t>
            </a:r>
          </a:p>
        </p:txBody>
      </p:sp>
      <p:sp>
        <p:nvSpPr>
          <p:cNvPr id="20" name="Text Box 12">
            <a:hlinkClick r:id="rId5" action="ppaction://hlinksldjump"/>
          </p:cNvPr>
          <p:cNvSpPr txBox="1">
            <a:spLocks noChangeArrowheads="1"/>
          </p:cNvSpPr>
          <p:nvPr/>
        </p:nvSpPr>
        <p:spPr bwMode="auto">
          <a:xfrm>
            <a:off x="4925597" y="728365"/>
            <a:ext cx="1246602" cy="276999"/>
          </a:xfrm>
          <a:prstGeom prst="rect">
            <a:avLst/>
          </a:prstGeom>
          <a:solidFill>
            <a:srgbClr val="00B0F0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de-DE" sz="1200" dirty="0">
                <a:solidFill>
                  <a:schemeClr val="bg1"/>
                </a:solidFill>
              </a:rPr>
              <a:t>Netzwerk</a:t>
            </a:r>
          </a:p>
        </p:txBody>
      </p:sp>
      <p:sp>
        <p:nvSpPr>
          <p:cNvPr id="14" name="Text Box 12">
            <a:hlinkClick r:id="rId6" action="ppaction://hlinksldjump"/>
          </p:cNvPr>
          <p:cNvSpPr txBox="1">
            <a:spLocks noChangeArrowheads="1"/>
          </p:cNvSpPr>
          <p:nvPr/>
        </p:nvSpPr>
        <p:spPr bwMode="auto">
          <a:xfrm>
            <a:off x="6248400" y="728364"/>
            <a:ext cx="1143000" cy="276999"/>
          </a:xfrm>
          <a:prstGeom prst="rect">
            <a:avLst/>
          </a:prstGeom>
          <a:solidFill>
            <a:srgbClr val="00B0F0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de-DE"/>
            </a:defPPr>
            <a:lvl1pPr algn="ctr">
              <a:spcBef>
                <a:spcPct val="50000"/>
              </a:spcBef>
              <a:defRPr sz="1400" b="1">
                <a:latin typeface="Arial" charset="0"/>
              </a:defRPr>
            </a:lvl1pPr>
            <a:lvl2pPr marL="742950" indent="-285750" eaLnBrk="0" hangingPunct="0">
              <a:defRPr b="1">
                <a:latin typeface="Arial" charset="0"/>
              </a:defRPr>
            </a:lvl2pPr>
            <a:lvl3pPr marL="1143000" indent="-228600" eaLnBrk="0" hangingPunct="0">
              <a:defRPr b="1">
                <a:latin typeface="Arial" charset="0"/>
              </a:defRPr>
            </a:lvl3pPr>
            <a:lvl4pPr marL="1600200" indent="-228600" eaLnBrk="0" hangingPunct="0">
              <a:defRPr b="1">
                <a:latin typeface="Arial" charset="0"/>
              </a:defRPr>
            </a:lvl4pPr>
            <a:lvl5pPr marL="2057400" indent="-228600" eaLnBrk="0" hangingPunct="0">
              <a:defRPr b="1"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latin typeface="Arial" charset="0"/>
              </a:defRPr>
            </a:lvl9pPr>
          </a:lstStyle>
          <a:p>
            <a:r>
              <a:rPr lang="de-DE" sz="1200" dirty="0">
                <a:solidFill>
                  <a:schemeClr val="bg1"/>
                </a:solidFill>
              </a:rPr>
              <a:t>Medien</a:t>
            </a:r>
          </a:p>
        </p:txBody>
      </p:sp>
      <p:pic>
        <p:nvPicPr>
          <p:cNvPr id="11" name="Grafik 1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001000" y="169379"/>
            <a:ext cx="857250" cy="371475"/>
          </a:xfrm>
          <a:prstGeom prst="rect">
            <a:avLst/>
          </a:prstGeom>
        </p:spPr>
      </p:pic>
      <p:pic>
        <p:nvPicPr>
          <p:cNvPr id="12" name="Grafik 11">
            <a:extLst>
              <a:ext uri="{FF2B5EF4-FFF2-40B4-BE49-F238E27FC236}">
                <a16:creationId xmlns:a16="http://schemas.microsoft.com/office/drawing/2014/main" id="{43E8B341-CB9C-4244-827C-043C801E66D8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750" y="228600"/>
            <a:ext cx="1475207" cy="383171"/>
          </a:xfrm>
          <a:prstGeom prst="rect">
            <a:avLst/>
          </a:prstGeom>
        </p:spPr>
      </p:pic>
      <p:pic>
        <p:nvPicPr>
          <p:cNvPr id="3" name="Grafik 2" descr="Ein Bild, das Screenshot enthält.&#10;&#10;Automatisch generierte Beschreibung">
            <a:extLst>
              <a:ext uri="{FF2B5EF4-FFF2-40B4-BE49-F238E27FC236}">
                <a16:creationId xmlns:a16="http://schemas.microsoft.com/office/drawing/2014/main" id="{B55C9821-F78E-4E6A-8945-A8945A3BDBCE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9568" y="1447800"/>
            <a:ext cx="4825262" cy="4201200"/>
          </a:xfrm>
          <a:prstGeom prst="rect">
            <a:avLst/>
          </a:prstGeom>
          <a:ln>
            <a:solidFill>
              <a:schemeClr val="accent1">
                <a:lumMod val="5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421665239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fik 5" descr="Ein Bild, das Screenshot enthält.&#10;&#10;Automatisch generierte Beschreibung">
            <a:extLst>
              <a:ext uri="{FF2B5EF4-FFF2-40B4-BE49-F238E27FC236}">
                <a16:creationId xmlns:a16="http://schemas.microsoft.com/office/drawing/2014/main" id="{0E800AA3-74FD-4F67-96A6-5C647B9F925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0705" y="1474922"/>
            <a:ext cx="4935390" cy="4201200"/>
          </a:xfrm>
          <a:prstGeom prst="rect">
            <a:avLst/>
          </a:prstGeom>
          <a:ln>
            <a:solidFill>
              <a:schemeClr val="accent1">
                <a:lumMod val="50000"/>
              </a:schemeClr>
            </a:solidFill>
          </a:ln>
        </p:spPr>
      </p:pic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152400" y="76200"/>
            <a:ext cx="8839199" cy="105885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de-DE" dirty="0"/>
          </a:p>
        </p:txBody>
      </p:sp>
      <p:sp>
        <p:nvSpPr>
          <p:cNvPr id="5" name="Text Box 7">
            <a:hlinkClick r:id="rId3" action="ppaction://hlinksldjump"/>
          </p:cNvPr>
          <p:cNvSpPr txBox="1">
            <a:spLocks noChangeArrowheads="1"/>
          </p:cNvSpPr>
          <p:nvPr/>
        </p:nvSpPr>
        <p:spPr bwMode="auto">
          <a:xfrm>
            <a:off x="2106195" y="713601"/>
            <a:ext cx="914400" cy="276999"/>
          </a:xfrm>
          <a:prstGeom prst="rect">
            <a:avLst/>
          </a:prstGeom>
          <a:solidFill>
            <a:srgbClr val="00B0F0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de-DE" sz="1200" dirty="0">
                <a:solidFill>
                  <a:schemeClr val="bg1"/>
                </a:solidFill>
              </a:rPr>
              <a:t>Start</a:t>
            </a:r>
            <a:endParaRPr lang="de-DE" sz="1400" dirty="0">
              <a:solidFill>
                <a:schemeClr val="bg1"/>
              </a:solidFill>
            </a:endParaRPr>
          </a:p>
        </p:txBody>
      </p:sp>
      <p:sp>
        <p:nvSpPr>
          <p:cNvPr id="15" name="Textfeld 14"/>
          <p:cNvSpPr txBox="1"/>
          <p:nvPr/>
        </p:nvSpPr>
        <p:spPr>
          <a:xfrm>
            <a:off x="391328" y="1447800"/>
            <a:ext cx="3429734" cy="47551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/>
              <a:t>Privat</a:t>
            </a:r>
          </a:p>
          <a:p>
            <a:r>
              <a:rPr lang="de-DE" sz="1200" dirty="0"/>
              <a:t>Der persönliche Schreibtisch eines jeden Mitglieds</a:t>
            </a:r>
          </a:p>
          <a:p>
            <a:br>
              <a:rPr lang="de-DE" sz="1200" dirty="0"/>
            </a:br>
            <a:endParaRPr lang="de-DE" sz="1200" dirty="0"/>
          </a:p>
          <a:p>
            <a:pPr marL="171450" indent="-171450">
              <a:buClr>
                <a:srgbClr val="00B0F0"/>
              </a:buClr>
              <a:buFont typeface="Wingdings" panose="05000000000000000000" pitchFamily="2" charset="2"/>
              <a:buChar char="§"/>
            </a:pPr>
            <a:r>
              <a:rPr lang="de-DE" sz="1200" dirty="0"/>
              <a:t>Schulische </a:t>
            </a:r>
            <a:r>
              <a:rPr lang="de-DE" sz="1200" b="1" dirty="0"/>
              <a:t>E-Mail</a:t>
            </a:r>
            <a:r>
              <a:rPr lang="de-DE" sz="1200" dirty="0"/>
              <a:t>-Adresse und Mailservice (IMAP)</a:t>
            </a:r>
          </a:p>
          <a:p>
            <a:pPr marL="171450" indent="-171450">
              <a:buClr>
                <a:srgbClr val="00B0F0"/>
              </a:buClr>
              <a:buFont typeface="Wingdings" panose="05000000000000000000" pitchFamily="2" charset="2"/>
              <a:buChar char="§"/>
            </a:pPr>
            <a:endParaRPr lang="de-DE" sz="1200" dirty="0"/>
          </a:p>
          <a:p>
            <a:pPr marL="171450" indent="-171450">
              <a:buClr>
                <a:srgbClr val="00B0F0"/>
              </a:buClr>
              <a:buFont typeface="Wingdings" panose="05000000000000000000" pitchFamily="2" charset="2"/>
              <a:buChar char="§"/>
            </a:pPr>
            <a:r>
              <a:rPr lang="de-DE" sz="1200" dirty="0"/>
              <a:t>Kontaktliste und </a:t>
            </a:r>
            <a:r>
              <a:rPr lang="de-DE" sz="1200" b="1" dirty="0"/>
              <a:t>Messenger</a:t>
            </a:r>
          </a:p>
          <a:p>
            <a:pPr marL="171450" indent="-171450">
              <a:buClr>
                <a:srgbClr val="00B0F0"/>
              </a:buClr>
              <a:buFont typeface="Wingdings" panose="05000000000000000000" pitchFamily="2" charset="2"/>
              <a:buChar char="§"/>
            </a:pPr>
            <a:endParaRPr lang="de-DE" sz="1200" dirty="0"/>
          </a:p>
          <a:p>
            <a:pPr marL="171450" indent="-171450">
              <a:buClr>
                <a:srgbClr val="00B0F0"/>
              </a:buClr>
              <a:buFont typeface="Wingdings" panose="05000000000000000000" pitchFamily="2" charset="2"/>
              <a:buChar char="§"/>
            </a:pPr>
            <a:r>
              <a:rPr lang="de-DE" sz="1200" b="1" dirty="0"/>
              <a:t>Pinnwand</a:t>
            </a:r>
            <a:r>
              <a:rPr lang="de-DE" sz="1200" dirty="0"/>
              <a:t> mit aktuellen Informationen und Neuerungen aus Schule, Gruppen und Klassen</a:t>
            </a:r>
          </a:p>
          <a:p>
            <a:pPr marL="171450" indent="-171450">
              <a:buClr>
                <a:srgbClr val="00B0F0"/>
              </a:buClr>
              <a:buFont typeface="Wingdings" panose="05000000000000000000" pitchFamily="2" charset="2"/>
              <a:buChar char="§"/>
            </a:pPr>
            <a:endParaRPr lang="de-DE" sz="1200" dirty="0"/>
          </a:p>
          <a:p>
            <a:pPr marL="171450" indent="-171450">
              <a:buClr>
                <a:srgbClr val="00B0F0"/>
              </a:buClr>
              <a:buFont typeface="Wingdings" panose="05000000000000000000" pitchFamily="2" charset="2"/>
              <a:buChar char="§"/>
            </a:pPr>
            <a:r>
              <a:rPr lang="de-DE" sz="1200" b="1" dirty="0"/>
              <a:t>Kalender</a:t>
            </a:r>
            <a:r>
              <a:rPr lang="de-DE" sz="1200" dirty="0"/>
              <a:t>, </a:t>
            </a:r>
            <a:r>
              <a:rPr lang="de-DE" sz="1200" b="1" dirty="0"/>
              <a:t>Adressbuch</a:t>
            </a:r>
            <a:r>
              <a:rPr lang="de-DE" sz="1200" dirty="0"/>
              <a:t>, persönliche </a:t>
            </a:r>
            <a:r>
              <a:rPr lang="de-DE" sz="1200" b="1" dirty="0"/>
              <a:t>Dokumente</a:t>
            </a:r>
            <a:endParaRPr lang="de-DE" sz="1200" dirty="0"/>
          </a:p>
          <a:p>
            <a:pPr marL="171450" indent="-171450">
              <a:buClr>
                <a:srgbClr val="00B0F0"/>
              </a:buClr>
              <a:buFont typeface="Wingdings" panose="05000000000000000000" pitchFamily="2" charset="2"/>
              <a:buChar char="§"/>
            </a:pPr>
            <a:endParaRPr lang="de-DE" sz="1200" dirty="0"/>
          </a:p>
          <a:p>
            <a:pPr marL="171450" indent="-171450">
              <a:buClr>
                <a:srgbClr val="00B0F0"/>
              </a:buClr>
              <a:buFont typeface="Wingdings" panose="05000000000000000000" pitchFamily="2" charset="2"/>
              <a:buChar char="§"/>
            </a:pPr>
            <a:r>
              <a:rPr lang="de-DE" sz="1200" b="1" dirty="0"/>
              <a:t>Lerntagebücher</a:t>
            </a:r>
            <a:r>
              <a:rPr lang="de-DE" sz="1200" dirty="0"/>
              <a:t>, persönliche </a:t>
            </a:r>
            <a:r>
              <a:rPr lang="de-DE" sz="1200" b="1" dirty="0"/>
              <a:t>Medienbibliothek</a:t>
            </a:r>
            <a:r>
              <a:rPr lang="de-DE" sz="1200" dirty="0"/>
              <a:t>, </a:t>
            </a:r>
            <a:r>
              <a:rPr lang="de-DE" sz="1200" b="1" dirty="0"/>
              <a:t>Lernmodule </a:t>
            </a:r>
          </a:p>
          <a:p>
            <a:pPr marL="171450" indent="-171450">
              <a:buClr>
                <a:srgbClr val="00B0F0"/>
              </a:buClr>
              <a:buFont typeface="Wingdings" panose="05000000000000000000" pitchFamily="2" charset="2"/>
              <a:buChar char="§"/>
            </a:pPr>
            <a:endParaRPr lang="de-DE" sz="1200" b="1" dirty="0"/>
          </a:p>
          <a:p>
            <a:pPr marL="171450" indent="-171450">
              <a:buClr>
                <a:srgbClr val="00B0F0"/>
              </a:buClr>
              <a:buFont typeface="Wingdings" panose="05000000000000000000" pitchFamily="2" charset="2"/>
              <a:buChar char="§"/>
            </a:pPr>
            <a:r>
              <a:rPr lang="de-DE" sz="1200" dirty="0"/>
              <a:t>u.v.m.</a:t>
            </a:r>
          </a:p>
          <a:p>
            <a:pPr marL="171450" indent="-171450">
              <a:buFont typeface="Wingdings" panose="05000000000000000000" pitchFamily="2" charset="2"/>
              <a:buChar char="§"/>
            </a:pPr>
            <a:endParaRPr lang="de-DE" sz="1200" dirty="0"/>
          </a:p>
          <a:p>
            <a:pPr marL="171450" indent="-171450">
              <a:buFont typeface="Wingdings" panose="05000000000000000000" pitchFamily="2" charset="2"/>
              <a:buChar char="§"/>
            </a:pPr>
            <a:endParaRPr lang="de-DE" sz="1200" dirty="0"/>
          </a:p>
          <a:p>
            <a:pPr marL="171450" indent="-171450">
              <a:buFont typeface="Wingdings" panose="05000000000000000000" pitchFamily="2" charset="2"/>
              <a:buChar char="§"/>
            </a:pPr>
            <a:endParaRPr lang="de-DE" sz="1200" dirty="0"/>
          </a:p>
          <a:p>
            <a:endParaRPr lang="de-DE" sz="1200" dirty="0"/>
          </a:p>
          <a:p>
            <a:pPr marL="171450" indent="-171450">
              <a:buFont typeface="Wingdings" panose="05000000000000000000" pitchFamily="2" charset="2"/>
              <a:buChar char="§"/>
            </a:pPr>
            <a:endParaRPr lang="de-DE" sz="1200" dirty="0"/>
          </a:p>
          <a:p>
            <a:br>
              <a:rPr lang="de-DE" sz="1050" dirty="0"/>
            </a:br>
            <a:endParaRPr lang="de-DE" sz="1050" dirty="0"/>
          </a:p>
        </p:txBody>
      </p:sp>
      <p:sp>
        <p:nvSpPr>
          <p:cNvPr id="21" name="Text Box 12">
            <a:hlinkClick r:id="rId4" action="ppaction://hlinksldjump"/>
          </p:cNvPr>
          <p:cNvSpPr txBox="1">
            <a:spLocks noChangeArrowheads="1"/>
          </p:cNvSpPr>
          <p:nvPr/>
        </p:nvSpPr>
        <p:spPr bwMode="auto">
          <a:xfrm>
            <a:off x="3096795" y="720140"/>
            <a:ext cx="838200" cy="276999"/>
          </a:xfrm>
          <a:prstGeom prst="rect">
            <a:avLst/>
          </a:prstGeom>
          <a:solidFill>
            <a:srgbClr val="E63343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de-DE" sz="1200" dirty="0">
                <a:solidFill>
                  <a:schemeClr val="bg1"/>
                </a:solidFill>
              </a:rPr>
              <a:t>Privat</a:t>
            </a:r>
          </a:p>
        </p:txBody>
      </p:sp>
      <p:sp>
        <p:nvSpPr>
          <p:cNvPr id="22" name="Text Box 12">
            <a:hlinkClick r:id="rId5" action="ppaction://hlinksldjump"/>
          </p:cNvPr>
          <p:cNvSpPr txBox="1">
            <a:spLocks noChangeArrowheads="1"/>
          </p:cNvSpPr>
          <p:nvPr/>
        </p:nvSpPr>
        <p:spPr bwMode="auto">
          <a:xfrm>
            <a:off x="4011196" y="725524"/>
            <a:ext cx="838200" cy="276999"/>
          </a:xfrm>
          <a:prstGeom prst="rect">
            <a:avLst/>
          </a:prstGeom>
          <a:solidFill>
            <a:srgbClr val="00B0F0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de-DE" sz="1200" dirty="0">
                <a:solidFill>
                  <a:schemeClr val="bg1"/>
                </a:solidFill>
              </a:rPr>
              <a:t>  Schule</a:t>
            </a:r>
          </a:p>
        </p:txBody>
      </p:sp>
      <p:sp>
        <p:nvSpPr>
          <p:cNvPr id="20" name="Text Box 12">
            <a:hlinkClick r:id="rId6" action="ppaction://hlinksldjump"/>
          </p:cNvPr>
          <p:cNvSpPr txBox="1">
            <a:spLocks noChangeArrowheads="1"/>
          </p:cNvSpPr>
          <p:nvPr/>
        </p:nvSpPr>
        <p:spPr bwMode="auto">
          <a:xfrm>
            <a:off x="4925597" y="728365"/>
            <a:ext cx="1246602" cy="276999"/>
          </a:xfrm>
          <a:prstGeom prst="rect">
            <a:avLst/>
          </a:prstGeom>
          <a:solidFill>
            <a:srgbClr val="00B0F0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de-DE" sz="1200" dirty="0">
                <a:solidFill>
                  <a:schemeClr val="bg1"/>
                </a:solidFill>
              </a:rPr>
              <a:t>Netzwerk</a:t>
            </a:r>
          </a:p>
        </p:txBody>
      </p:sp>
      <p:sp>
        <p:nvSpPr>
          <p:cNvPr id="14" name="Text Box 12">
            <a:hlinkClick r:id="rId7" action="ppaction://hlinksldjump"/>
          </p:cNvPr>
          <p:cNvSpPr txBox="1">
            <a:spLocks noChangeArrowheads="1"/>
          </p:cNvSpPr>
          <p:nvPr/>
        </p:nvSpPr>
        <p:spPr bwMode="auto">
          <a:xfrm>
            <a:off x="6248400" y="728364"/>
            <a:ext cx="1143000" cy="276999"/>
          </a:xfrm>
          <a:prstGeom prst="rect">
            <a:avLst/>
          </a:prstGeom>
          <a:solidFill>
            <a:srgbClr val="00B0F0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de-DE"/>
            </a:defPPr>
            <a:lvl1pPr algn="ctr">
              <a:spcBef>
                <a:spcPct val="50000"/>
              </a:spcBef>
              <a:defRPr sz="1400" b="1">
                <a:latin typeface="Arial" charset="0"/>
              </a:defRPr>
            </a:lvl1pPr>
            <a:lvl2pPr marL="742950" indent="-285750" eaLnBrk="0" hangingPunct="0">
              <a:defRPr b="1">
                <a:latin typeface="Arial" charset="0"/>
              </a:defRPr>
            </a:lvl2pPr>
            <a:lvl3pPr marL="1143000" indent="-228600" eaLnBrk="0" hangingPunct="0">
              <a:defRPr b="1">
                <a:latin typeface="Arial" charset="0"/>
              </a:defRPr>
            </a:lvl3pPr>
            <a:lvl4pPr marL="1600200" indent="-228600" eaLnBrk="0" hangingPunct="0">
              <a:defRPr b="1">
                <a:latin typeface="Arial" charset="0"/>
              </a:defRPr>
            </a:lvl4pPr>
            <a:lvl5pPr marL="2057400" indent="-228600" eaLnBrk="0" hangingPunct="0">
              <a:defRPr b="1"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latin typeface="Arial" charset="0"/>
              </a:defRPr>
            </a:lvl9pPr>
          </a:lstStyle>
          <a:p>
            <a:r>
              <a:rPr lang="de-DE" sz="1200" dirty="0">
                <a:solidFill>
                  <a:schemeClr val="bg1"/>
                </a:solidFill>
              </a:rPr>
              <a:t>Medien</a:t>
            </a:r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872218" y="125349"/>
            <a:ext cx="2105025" cy="514350"/>
          </a:xfrm>
          <a:prstGeom prst="rect">
            <a:avLst/>
          </a:prstGeom>
        </p:spPr>
      </p:pic>
      <p:sp>
        <p:nvSpPr>
          <p:cNvPr id="12" name="Rechteck: abgerundete Ecken 11"/>
          <p:cNvSpPr/>
          <p:nvPr/>
        </p:nvSpPr>
        <p:spPr>
          <a:xfrm>
            <a:off x="6909389" y="2871061"/>
            <a:ext cx="1752670" cy="533400"/>
          </a:xfrm>
          <a:prstGeom prst="roundRect">
            <a:avLst/>
          </a:prstGeom>
          <a:solidFill>
            <a:srgbClr val="00B0F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e-DE" sz="1200" dirty="0"/>
              <a:t>Individuelle Gestaltung: „Übersicht anpassen“</a:t>
            </a:r>
          </a:p>
        </p:txBody>
      </p:sp>
      <p:pic>
        <p:nvPicPr>
          <p:cNvPr id="13" name="Grafik 12">
            <a:extLst>
              <a:ext uri="{FF2B5EF4-FFF2-40B4-BE49-F238E27FC236}">
                <a16:creationId xmlns:a16="http://schemas.microsoft.com/office/drawing/2014/main" id="{8D5C7EE0-72A6-42F7-9232-C87E63DA4B2B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750" y="228600"/>
            <a:ext cx="1475207" cy="3831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911582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fik 6" descr="Ein Bild, das Screenshot enthält.&#10;&#10;Automatisch generierte Beschreibung">
            <a:extLst>
              <a:ext uri="{FF2B5EF4-FFF2-40B4-BE49-F238E27FC236}">
                <a16:creationId xmlns:a16="http://schemas.microsoft.com/office/drawing/2014/main" id="{048DBFF3-F433-470E-85F1-74E276CE1B7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9450" y="1471047"/>
            <a:ext cx="4935390" cy="4201200"/>
          </a:xfrm>
          <a:prstGeom prst="rect">
            <a:avLst/>
          </a:prstGeom>
          <a:ln>
            <a:solidFill>
              <a:schemeClr val="accent1">
                <a:lumMod val="50000"/>
              </a:schemeClr>
            </a:solidFill>
          </a:ln>
        </p:spPr>
      </p:pic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152400" y="76200"/>
            <a:ext cx="8839199" cy="105885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de-DE" dirty="0"/>
          </a:p>
        </p:txBody>
      </p:sp>
      <p:sp>
        <p:nvSpPr>
          <p:cNvPr id="5" name="Text Box 7">
            <a:hlinkClick r:id="rId3" action="ppaction://hlinksldjump"/>
          </p:cNvPr>
          <p:cNvSpPr txBox="1">
            <a:spLocks noChangeArrowheads="1"/>
          </p:cNvSpPr>
          <p:nvPr/>
        </p:nvSpPr>
        <p:spPr bwMode="auto">
          <a:xfrm>
            <a:off x="2106195" y="713601"/>
            <a:ext cx="914400" cy="276999"/>
          </a:xfrm>
          <a:prstGeom prst="rect">
            <a:avLst/>
          </a:prstGeom>
          <a:solidFill>
            <a:srgbClr val="00B0F0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de-DE" sz="1200" dirty="0">
                <a:solidFill>
                  <a:schemeClr val="bg1"/>
                </a:solidFill>
              </a:rPr>
              <a:t>Start</a:t>
            </a:r>
            <a:endParaRPr lang="de-DE" sz="1400" dirty="0">
              <a:solidFill>
                <a:schemeClr val="bg1"/>
              </a:solidFill>
            </a:endParaRPr>
          </a:p>
        </p:txBody>
      </p:sp>
      <p:sp>
        <p:nvSpPr>
          <p:cNvPr id="15" name="Textfeld 14"/>
          <p:cNvSpPr txBox="1"/>
          <p:nvPr/>
        </p:nvSpPr>
        <p:spPr>
          <a:xfrm>
            <a:off x="429160" y="1471047"/>
            <a:ext cx="3304640" cy="62940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/>
              <a:t>Schule</a:t>
            </a:r>
          </a:p>
          <a:p>
            <a:r>
              <a:rPr lang="de-DE" sz="1200" dirty="0"/>
              <a:t>Für alle Mitglieder der Schule relevante Informationen und Aktivitäten</a:t>
            </a:r>
            <a:br>
              <a:rPr lang="de-DE" sz="1200" dirty="0"/>
            </a:br>
            <a:endParaRPr lang="de-DE" sz="1200" dirty="0"/>
          </a:p>
          <a:p>
            <a:pPr marL="171450" indent="-171450">
              <a:buClr>
                <a:srgbClr val="00B0F0"/>
              </a:buClr>
              <a:buFont typeface="Wingdings" panose="05000000000000000000" pitchFamily="2" charset="2"/>
              <a:buChar char="§"/>
            </a:pPr>
            <a:r>
              <a:rPr lang="de-DE" sz="1200" b="1" dirty="0"/>
              <a:t>Pinnwand</a:t>
            </a:r>
            <a:r>
              <a:rPr lang="de-DE" sz="1200" dirty="0"/>
              <a:t> mit allen wichtigen Neuigkeiten aus der Schulen</a:t>
            </a:r>
            <a:br>
              <a:rPr lang="de-DE" sz="1200" dirty="0"/>
            </a:br>
            <a:endParaRPr lang="de-DE" sz="1200" dirty="0"/>
          </a:p>
          <a:p>
            <a:pPr marL="171450" indent="-171450">
              <a:buClr>
                <a:srgbClr val="00B0F0"/>
              </a:buClr>
              <a:buFont typeface="Wingdings" panose="05000000000000000000" pitchFamily="2" charset="2"/>
              <a:buChar char="§"/>
            </a:pPr>
            <a:r>
              <a:rPr lang="de-DE" sz="1200" b="1" dirty="0"/>
              <a:t>Vertretungspläne</a:t>
            </a:r>
            <a:r>
              <a:rPr lang="de-DE" sz="1200" dirty="0"/>
              <a:t> (</a:t>
            </a:r>
            <a:r>
              <a:rPr lang="de-DE" sz="1200" dirty="0" err="1"/>
              <a:t>Untis</a:t>
            </a:r>
            <a:r>
              <a:rPr lang="de-DE" sz="1200" dirty="0"/>
              <a:t>, </a:t>
            </a:r>
            <a:r>
              <a:rPr lang="de-DE" sz="1200" dirty="0" err="1"/>
              <a:t>WebUntis</a:t>
            </a:r>
            <a:r>
              <a:rPr lang="de-DE" sz="1200" dirty="0"/>
              <a:t>, </a:t>
            </a:r>
            <a:r>
              <a:rPr lang="de-DE" sz="1200" dirty="0" err="1"/>
              <a:t>DaVinci</a:t>
            </a:r>
            <a:r>
              <a:rPr lang="de-DE" sz="1200" dirty="0"/>
              <a:t>)</a:t>
            </a:r>
            <a:br>
              <a:rPr lang="de-DE" sz="1200" dirty="0"/>
            </a:br>
            <a:endParaRPr lang="de-DE" sz="1200" dirty="0"/>
          </a:p>
          <a:p>
            <a:pPr marL="171450" indent="-171450">
              <a:buClr>
                <a:srgbClr val="00B0F0"/>
              </a:buClr>
              <a:buFont typeface="Wingdings" panose="05000000000000000000" pitchFamily="2" charset="2"/>
              <a:buChar char="§"/>
            </a:pPr>
            <a:r>
              <a:rPr lang="de-DE" sz="1200" b="1" dirty="0"/>
              <a:t>Ressourcenplaner</a:t>
            </a:r>
            <a:r>
              <a:rPr lang="de-DE" sz="1200" dirty="0"/>
              <a:t> und </a:t>
            </a:r>
            <a:r>
              <a:rPr lang="de-DE" sz="1200" b="1" dirty="0"/>
              <a:t>Formulare</a:t>
            </a:r>
            <a:r>
              <a:rPr lang="de-DE" sz="1200" dirty="0"/>
              <a:t> für Umfragen, Einschreibungen und Evaluationen</a:t>
            </a:r>
          </a:p>
          <a:p>
            <a:pPr marL="171450" indent="-171450">
              <a:buClr>
                <a:srgbClr val="00B0F0"/>
              </a:buClr>
              <a:buFont typeface="Wingdings" panose="05000000000000000000" pitchFamily="2" charset="2"/>
              <a:buChar char="§"/>
            </a:pPr>
            <a:endParaRPr lang="de-DE" sz="1200" dirty="0"/>
          </a:p>
          <a:p>
            <a:pPr marL="171450" indent="-171450">
              <a:buClr>
                <a:srgbClr val="00B0F0"/>
              </a:buClr>
              <a:buFont typeface="Wingdings" panose="05000000000000000000" pitchFamily="2" charset="2"/>
              <a:buChar char="§"/>
            </a:pPr>
            <a:r>
              <a:rPr lang="de-DE" sz="1200" b="1" dirty="0"/>
              <a:t>Dateiablagen</a:t>
            </a:r>
            <a:r>
              <a:rPr lang="de-DE" sz="1200" dirty="0"/>
              <a:t> für alle wichtigen Dokumente</a:t>
            </a:r>
            <a:br>
              <a:rPr lang="de-DE" sz="1200" dirty="0"/>
            </a:br>
            <a:endParaRPr lang="de-DE" sz="1200" dirty="0"/>
          </a:p>
          <a:p>
            <a:pPr marL="171450" indent="-171450">
              <a:buClr>
                <a:srgbClr val="00B0F0"/>
              </a:buClr>
              <a:buFont typeface="Wingdings" panose="05000000000000000000" pitchFamily="2" charset="2"/>
              <a:buChar char="§"/>
            </a:pPr>
            <a:r>
              <a:rPr lang="de-DE" sz="1200" dirty="0"/>
              <a:t>u.v.m.</a:t>
            </a:r>
          </a:p>
          <a:p>
            <a:endParaRPr lang="de-DE" sz="1200" dirty="0"/>
          </a:p>
          <a:p>
            <a:br>
              <a:rPr lang="de-DE" sz="1200" b="1" dirty="0"/>
            </a:br>
            <a:r>
              <a:rPr lang="de-DE" sz="1200" b="1" dirty="0"/>
              <a:t>Für Administratoren</a:t>
            </a:r>
          </a:p>
          <a:p>
            <a:pPr marL="171450" indent="-171450">
              <a:buClr>
                <a:srgbClr val="00B0F0"/>
              </a:buClr>
              <a:buFont typeface="Wingdings" panose="05000000000000000000" pitchFamily="2" charset="2"/>
              <a:buChar char="§"/>
            </a:pPr>
            <a:r>
              <a:rPr lang="de-DE" sz="1200" dirty="0"/>
              <a:t>Nutzerimport bzw. Synchronisation mit dem Schulverwaltungssystem</a:t>
            </a:r>
          </a:p>
          <a:p>
            <a:pPr marL="171450" indent="-171450">
              <a:buClr>
                <a:srgbClr val="00B0F0"/>
              </a:buClr>
              <a:buFont typeface="Wingdings" panose="05000000000000000000" pitchFamily="2" charset="2"/>
              <a:buChar char="§"/>
            </a:pPr>
            <a:r>
              <a:rPr lang="de-DE" sz="1200" dirty="0"/>
              <a:t>schulweite Voreinstellungen und individuelle Rechtezuweisung</a:t>
            </a:r>
          </a:p>
          <a:p>
            <a:endParaRPr lang="de-DE" sz="1200" dirty="0"/>
          </a:p>
          <a:p>
            <a:endParaRPr lang="de-DE" sz="1200" dirty="0"/>
          </a:p>
          <a:p>
            <a:r>
              <a:rPr lang="de-DE" sz="1200" dirty="0"/>
              <a:t>Weiter mit</a:t>
            </a:r>
          </a:p>
          <a:p>
            <a:endParaRPr lang="de-DE" sz="1200" dirty="0"/>
          </a:p>
          <a:p>
            <a:endParaRPr lang="de-DE" sz="1200" dirty="0"/>
          </a:p>
          <a:p>
            <a:endParaRPr lang="de-DE" sz="1200" dirty="0"/>
          </a:p>
          <a:p>
            <a:endParaRPr lang="de-DE" sz="1200" dirty="0"/>
          </a:p>
          <a:p>
            <a:br>
              <a:rPr lang="de-DE" sz="1050" i="1" dirty="0"/>
            </a:br>
            <a:endParaRPr lang="de-DE" sz="1050" i="1" dirty="0"/>
          </a:p>
          <a:p>
            <a:pPr marL="285750" indent="-285750">
              <a:buClr>
                <a:srgbClr val="062A58"/>
              </a:buClr>
              <a:buFont typeface="Arial" panose="020B0604020202020204" pitchFamily="34" charset="0"/>
              <a:buChar char="•"/>
            </a:pPr>
            <a:endParaRPr lang="de-DE" sz="1400" dirty="0"/>
          </a:p>
          <a:p>
            <a:pPr marL="285750" indent="-285750">
              <a:buClr>
                <a:srgbClr val="062A58"/>
              </a:buClr>
              <a:buFont typeface="Arial" panose="020B0604020202020204" pitchFamily="34" charset="0"/>
              <a:buChar char="•"/>
            </a:pPr>
            <a:endParaRPr lang="de-DE" sz="1400" dirty="0"/>
          </a:p>
        </p:txBody>
      </p:sp>
      <p:sp>
        <p:nvSpPr>
          <p:cNvPr id="21" name="Text Box 12">
            <a:hlinkClick r:id="rId4" action="ppaction://hlinksldjump"/>
          </p:cNvPr>
          <p:cNvSpPr txBox="1">
            <a:spLocks noChangeArrowheads="1"/>
          </p:cNvSpPr>
          <p:nvPr/>
        </p:nvSpPr>
        <p:spPr bwMode="auto">
          <a:xfrm>
            <a:off x="3096795" y="720140"/>
            <a:ext cx="838200" cy="276999"/>
          </a:xfrm>
          <a:prstGeom prst="rect">
            <a:avLst/>
          </a:prstGeom>
          <a:solidFill>
            <a:srgbClr val="00B0F0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de-DE" sz="1200" dirty="0">
                <a:solidFill>
                  <a:schemeClr val="bg1"/>
                </a:solidFill>
              </a:rPr>
              <a:t>Privat</a:t>
            </a:r>
          </a:p>
        </p:txBody>
      </p:sp>
      <p:sp>
        <p:nvSpPr>
          <p:cNvPr id="22" name="Text Box 12">
            <a:hlinkClick r:id="rId5" action="ppaction://hlinksldjump"/>
          </p:cNvPr>
          <p:cNvSpPr txBox="1">
            <a:spLocks noChangeArrowheads="1"/>
          </p:cNvSpPr>
          <p:nvPr/>
        </p:nvSpPr>
        <p:spPr bwMode="auto">
          <a:xfrm>
            <a:off x="4011196" y="725524"/>
            <a:ext cx="838200" cy="276999"/>
          </a:xfrm>
          <a:prstGeom prst="rect">
            <a:avLst/>
          </a:prstGeom>
          <a:solidFill>
            <a:srgbClr val="36A272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de-DE" sz="1200" dirty="0">
                <a:solidFill>
                  <a:schemeClr val="bg1"/>
                </a:solidFill>
              </a:rPr>
              <a:t> Schule</a:t>
            </a:r>
          </a:p>
        </p:txBody>
      </p:sp>
      <p:sp>
        <p:nvSpPr>
          <p:cNvPr id="20" name="Text Box 12">
            <a:hlinkClick r:id="rId6" action="ppaction://hlinksldjump"/>
          </p:cNvPr>
          <p:cNvSpPr txBox="1">
            <a:spLocks noChangeArrowheads="1"/>
          </p:cNvSpPr>
          <p:nvPr/>
        </p:nvSpPr>
        <p:spPr bwMode="auto">
          <a:xfrm>
            <a:off x="4925597" y="728365"/>
            <a:ext cx="1246602" cy="276999"/>
          </a:xfrm>
          <a:prstGeom prst="rect">
            <a:avLst/>
          </a:prstGeom>
          <a:solidFill>
            <a:srgbClr val="00B0F0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de-DE" sz="1200" dirty="0">
                <a:solidFill>
                  <a:schemeClr val="bg1"/>
                </a:solidFill>
              </a:rPr>
              <a:t>Netzwerk</a:t>
            </a:r>
          </a:p>
        </p:txBody>
      </p:sp>
      <p:sp>
        <p:nvSpPr>
          <p:cNvPr id="14" name="Text Box 12">
            <a:hlinkClick r:id="rId7" action="ppaction://hlinksldjump"/>
          </p:cNvPr>
          <p:cNvSpPr txBox="1">
            <a:spLocks noChangeArrowheads="1"/>
          </p:cNvSpPr>
          <p:nvPr/>
        </p:nvSpPr>
        <p:spPr bwMode="auto">
          <a:xfrm>
            <a:off x="6248400" y="728364"/>
            <a:ext cx="1143000" cy="276999"/>
          </a:xfrm>
          <a:prstGeom prst="rect">
            <a:avLst/>
          </a:prstGeom>
          <a:solidFill>
            <a:srgbClr val="00B0F0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de-DE"/>
            </a:defPPr>
            <a:lvl1pPr algn="ctr">
              <a:spcBef>
                <a:spcPct val="50000"/>
              </a:spcBef>
              <a:defRPr sz="1400" b="1">
                <a:latin typeface="Arial" charset="0"/>
              </a:defRPr>
            </a:lvl1pPr>
            <a:lvl2pPr marL="742950" indent="-285750" eaLnBrk="0" hangingPunct="0">
              <a:defRPr b="1">
                <a:latin typeface="Arial" charset="0"/>
              </a:defRPr>
            </a:lvl2pPr>
            <a:lvl3pPr marL="1143000" indent="-228600" eaLnBrk="0" hangingPunct="0">
              <a:defRPr b="1">
                <a:latin typeface="Arial" charset="0"/>
              </a:defRPr>
            </a:lvl3pPr>
            <a:lvl4pPr marL="1600200" indent="-228600" eaLnBrk="0" hangingPunct="0">
              <a:defRPr b="1">
                <a:latin typeface="Arial" charset="0"/>
              </a:defRPr>
            </a:lvl4pPr>
            <a:lvl5pPr marL="2057400" indent="-228600" eaLnBrk="0" hangingPunct="0">
              <a:defRPr b="1"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latin typeface="Arial" charset="0"/>
              </a:defRPr>
            </a:lvl9pPr>
          </a:lstStyle>
          <a:p>
            <a:r>
              <a:rPr lang="de-DE" sz="1200" dirty="0">
                <a:solidFill>
                  <a:schemeClr val="bg1"/>
                </a:solidFill>
              </a:rPr>
              <a:t>Medien</a:t>
            </a:r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872218" y="125349"/>
            <a:ext cx="2105025" cy="514350"/>
          </a:xfrm>
          <a:prstGeom prst="rect">
            <a:avLst/>
          </a:prstGeom>
        </p:spPr>
      </p:pic>
      <p:sp>
        <p:nvSpPr>
          <p:cNvPr id="17" name="Text Box 12">
            <a:hlinkClick r:id="rId9" action="ppaction://hlinksldjump"/>
          </p:cNvPr>
          <p:cNvSpPr txBox="1">
            <a:spLocks noChangeArrowheads="1"/>
          </p:cNvSpPr>
          <p:nvPr/>
        </p:nvSpPr>
        <p:spPr bwMode="auto">
          <a:xfrm>
            <a:off x="437906" y="6234498"/>
            <a:ext cx="914400" cy="276999"/>
          </a:xfrm>
          <a:prstGeom prst="rect">
            <a:avLst/>
          </a:prstGeom>
          <a:solidFill>
            <a:srgbClr val="35A170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de-DE" sz="1200" dirty="0">
                <a:solidFill>
                  <a:schemeClr val="bg1"/>
                </a:solidFill>
              </a:rPr>
              <a:t> Gruppen</a:t>
            </a:r>
          </a:p>
        </p:txBody>
      </p:sp>
      <p:sp>
        <p:nvSpPr>
          <p:cNvPr id="18" name="Text Box 12">
            <a:hlinkClick r:id="rId10" action="ppaction://hlinksldjump"/>
          </p:cNvPr>
          <p:cNvSpPr txBox="1">
            <a:spLocks noChangeArrowheads="1"/>
          </p:cNvSpPr>
          <p:nvPr/>
        </p:nvSpPr>
        <p:spPr bwMode="auto">
          <a:xfrm>
            <a:off x="1624280" y="6234498"/>
            <a:ext cx="914400" cy="276999"/>
          </a:xfrm>
          <a:prstGeom prst="rect">
            <a:avLst/>
          </a:prstGeom>
          <a:solidFill>
            <a:srgbClr val="2F9F6E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de-DE" sz="1200" dirty="0">
                <a:solidFill>
                  <a:schemeClr val="bg1"/>
                </a:solidFill>
              </a:rPr>
              <a:t> Klassen</a:t>
            </a:r>
          </a:p>
        </p:txBody>
      </p:sp>
      <p:sp>
        <p:nvSpPr>
          <p:cNvPr id="19" name="Rechteck: abgerundete Ecken 18"/>
          <p:cNvSpPr/>
          <p:nvPr/>
        </p:nvSpPr>
        <p:spPr>
          <a:xfrm>
            <a:off x="6428851" y="2057400"/>
            <a:ext cx="2271782" cy="533400"/>
          </a:xfrm>
          <a:prstGeom prst="roundRect">
            <a:avLst/>
          </a:prstGeom>
          <a:solidFill>
            <a:srgbClr val="00B0F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e-DE" sz="1200" dirty="0"/>
              <a:t>Individuelle Gestaltung der Übersichtsseite durch die Schule</a:t>
            </a:r>
          </a:p>
        </p:txBody>
      </p:sp>
      <p:pic>
        <p:nvPicPr>
          <p:cNvPr id="23" name="Grafik 22">
            <a:extLst>
              <a:ext uri="{FF2B5EF4-FFF2-40B4-BE49-F238E27FC236}">
                <a16:creationId xmlns:a16="http://schemas.microsoft.com/office/drawing/2014/main" id="{59A4A7E8-B349-4F4D-B28E-EC1BFB5C7B73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750" y="228600"/>
            <a:ext cx="1475207" cy="3831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788789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fik 6" descr="Ein Bild, das Screenshot enthält.&#10;&#10;Automatisch generierte Beschreibung">
            <a:extLst>
              <a:ext uri="{FF2B5EF4-FFF2-40B4-BE49-F238E27FC236}">
                <a16:creationId xmlns:a16="http://schemas.microsoft.com/office/drawing/2014/main" id="{F57BEFB8-BBA8-4381-9BDC-D4AA34B212E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0555" y="1524000"/>
            <a:ext cx="4915690" cy="4201200"/>
          </a:xfrm>
          <a:prstGeom prst="rect">
            <a:avLst/>
          </a:prstGeom>
          <a:ln>
            <a:solidFill>
              <a:schemeClr val="accent1">
                <a:lumMod val="50000"/>
              </a:schemeClr>
            </a:solidFill>
          </a:ln>
        </p:spPr>
      </p:pic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152400" y="76200"/>
            <a:ext cx="8839199" cy="105885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de-DE" dirty="0"/>
          </a:p>
        </p:txBody>
      </p:sp>
      <p:sp>
        <p:nvSpPr>
          <p:cNvPr id="5" name="Text Box 7">
            <a:hlinkClick r:id="rId3" action="ppaction://hlinksldjump"/>
          </p:cNvPr>
          <p:cNvSpPr txBox="1">
            <a:spLocks noChangeArrowheads="1"/>
          </p:cNvSpPr>
          <p:nvPr/>
        </p:nvSpPr>
        <p:spPr bwMode="auto">
          <a:xfrm>
            <a:off x="2106195" y="713601"/>
            <a:ext cx="914400" cy="276999"/>
          </a:xfrm>
          <a:prstGeom prst="rect">
            <a:avLst/>
          </a:prstGeom>
          <a:solidFill>
            <a:srgbClr val="00B0F0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de-DE" sz="1200" dirty="0">
                <a:solidFill>
                  <a:schemeClr val="bg1"/>
                </a:solidFill>
              </a:rPr>
              <a:t>Start</a:t>
            </a:r>
            <a:endParaRPr lang="de-DE" sz="1400" dirty="0">
              <a:solidFill>
                <a:schemeClr val="bg1"/>
              </a:solidFill>
            </a:endParaRPr>
          </a:p>
        </p:txBody>
      </p:sp>
      <p:sp>
        <p:nvSpPr>
          <p:cNvPr id="15" name="Textfeld 14"/>
          <p:cNvSpPr txBox="1"/>
          <p:nvPr/>
        </p:nvSpPr>
        <p:spPr>
          <a:xfrm>
            <a:off x="285751" y="1524000"/>
            <a:ext cx="3511248" cy="53476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/>
              <a:t>Schule &gt; Gruppe</a:t>
            </a:r>
          </a:p>
          <a:p>
            <a:r>
              <a:rPr lang="de-DE" sz="1050" dirty="0"/>
              <a:t>Für alle Arbeitsgruppen, Fachschaften, das Kollegium</a:t>
            </a:r>
          </a:p>
          <a:p>
            <a:endParaRPr lang="de-DE" sz="1050" dirty="0"/>
          </a:p>
          <a:p>
            <a:endParaRPr lang="de-DE" sz="1050" dirty="0"/>
          </a:p>
          <a:p>
            <a:endParaRPr lang="de-DE" sz="1050" dirty="0"/>
          </a:p>
          <a:p>
            <a:pPr marL="171450" indent="-171450">
              <a:buClr>
                <a:srgbClr val="00B0F0"/>
              </a:buClr>
              <a:buFont typeface="Wingdings" panose="05000000000000000000" pitchFamily="2" charset="2"/>
              <a:buChar char="§"/>
            </a:pPr>
            <a:r>
              <a:rPr lang="de-DE" sz="1050" dirty="0"/>
              <a:t>Immer Up-</a:t>
            </a:r>
            <a:r>
              <a:rPr lang="de-DE" sz="1050" dirty="0" err="1"/>
              <a:t>to</a:t>
            </a:r>
            <a:r>
              <a:rPr lang="de-DE" sz="1050" dirty="0"/>
              <a:t>-Date durch Neuigkeiten auf der </a:t>
            </a:r>
            <a:r>
              <a:rPr lang="de-DE" sz="1050" b="1" dirty="0"/>
              <a:t>Pinnwand</a:t>
            </a:r>
            <a:br>
              <a:rPr lang="de-DE" sz="1050" dirty="0"/>
            </a:br>
            <a:endParaRPr lang="de-DE" sz="1050" dirty="0"/>
          </a:p>
          <a:p>
            <a:pPr marL="171450" indent="-171450">
              <a:buClr>
                <a:srgbClr val="00B0F0"/>
              </a:buClr>
              <a:buFont typeface="Wingdings" panose="05000000000000000000" pitchFamily="2" charset="2"/>
              <a:buChar char="§"/>
            </a:pPr>
            <a:r>
              <a:rPr lang="de-DE" sz="1050" dirty="0"/>
              <a:t>Inhalte gemeinsam erarbeiten in </a:t>
            </a:r>
            <a:r>
              <a:rPr lang="de-DE" sz="1050" b="1" dirty="0"/>
              <a:t>Wikis</a:t>
            </a:r>
            <a:br>
              <a:rPr lang="de-DE" sz="1050" b="1" dirty="0"/>
            </a:br>
            <a:endParaRPr lang="de-DE" sz="1050" b="1" dirty="0"/>
          </a:p>
          <a:p>
            <a:pPr marL="171450" indent="-171450">
              <a:buClr>
                <a:srgbClr val="00B0F0"/>
              </a:buClr>
              <a:buFont typeface="Wingdings" panose="05000000000000000000" pitchFamily="2" charset="2"/>
              <a:buChar char="§"/>
            </a:pPr>
            <a:r>
              <a:rPr lang="de-DE" sz="1050" b="1" dirty="0"/>
              <a:t>Dokumente</a:t>
            </a:r>
            <a:r>
              <a:rPr lang="de-DE" sz="1050" dirty="0"/>
              <a:t> verwalten und teilen</a:t>
            </a:r>
          </a:p>
          <a:p>
            <a:pPr marL="171450" indent="-171450">
              <a:buClr>
                <a:srgbClr val="00B0F0"/>
              </a:buClr>
              <a:buFont typeface="Wingdings" panose="05000000000000000000" pitchFamily="2" charset="2"/>
              <a:buChar char="§"/>
            </a:pPr>
            <a:endParaRPr lang="de-DE" sz="1050" dirty="0"/>
          </a:p>
          <a:p>
            <a:pPr marL="171450" indent="-171450">
              <a:buClr>
                <a:srgbClr val="00B0F0"/>
              </a:buClr>
              <a:buFont typeface="Wingdings" panose="05000000000000000000" pitchFamily="2" charset="2"/>
              <a:buChar char="§"/>
            </a:pPr>
            <a:r>
              <a:rPr lang="de-DE" sz="1050" b="1" dirty="0"/>
              <a:t>Termine</a:t>
            </a:r>
            <a:r>
              <a:rPr lang="de-DE" sz="1050" dirty="0"/>
              <a:t> bekanntgeben</a:t>
            </a:r>
          </a:p>
          <a:p>
            <a:pPr marL="171450" indent="-171450">
              <a:buClr>
                <a:srgbClr val="00B0F0"/>
              </a:buClr>
              <a:buFont typeface="Wingdings" panose="05000000000000000000" pitchFamily="2" charset="2"/>
              <a:buChar char="§"/>
            </a:pPr>
            <a:endParaRPr lang="de-DE" sz="1050" dirty="0"/>
          </a:p>
          <a:p>
            <a:pPr marL="171450" indent="-171450">
              <a:buClr>
                <a:srgbClr val="00B0F0"/>
              </a:buClr>
              <a:buFont typeface="Wingdings" panose="05000000000000000000" pitchFamily="2" charset="2"/>
              <a:buChar char="§"/>
            </a:pPr>
            <a:r>
              <a:rPr lang="de-DE" sz="1050" dirty="0"/>
              <a:t>u.v.m.</a:t>
            </a:r>
          </a:p>
          <a:p>
            <a:pPr marL="171450" indent="-171450">
              <a:buFont typeface="Wingdings" panose="05000000000000000000" pitchFamily="2" charset="2"/>
              <a:buChar char="§"/>
            </a:pPr>
            <a:endParaRPr lang="de-DE" sz="1050" dirty="0"/>
          </a:p>
          <a:p>
            <a:endParaRPr lang="de-DE" sz="1050" dirty="0"/>
          </a:p>
          <a:p>
            <a:endParaRPr lang="de-DE" sz="1050" dirty="0"/>
          </a:p>
          <a:p>
            <a:endParaRPr lang="de-DE" sz="1050" dirty="0"/>
          </a:p>
          <a:p>
            <a:endParaRPr lang="de-DE" sz="1050" dirty="0"/>
          </a:p>
          <a:p>
            <a:endParaRPr lang="de-DE" sz="1050" dirty="0"/>
          </a:p>
          <a:p>
            <a:endParaRPr lang="de-DE" sz="1050" dirty="0"/>
          </a:p>
          <a:p>
            <a:endParaRPr lang="de-DE" sz="1050" dirty="0"/>
          </a:p>
          <a:p>
            <a:endParaRPr lang="de-DE" sz="1050" dirty="0"/>
          </a:p>
          <a:p>
            <a:endParaRPr lang="de-DE" sz="1050" dirty="0"/>
          </a:p>
          <a:p>
            <a:endParaRPr lang="de-DE" sz="1050" dirty="0"/>
          </a:p>
          <a:p>
            <a:r>
              <a:rPr lang="de-DE" sz="1200" dirty="0"/>
              <a:t>Für die pädagogische Arbeit</a:t>
            </a:r>
            <a:br>
              <a:rPr lang="de-DE" sz="1200" dirty="0"/>
            </a:br>
            <a:br>
              <a:rPr lang="de-DE" sz="1050" i="1" dirty="0"/>
            </a:br>
            <a:endParaRPr lang="de-DE" sz="1050" i="1" dirty="0"/>
          </a:p>
          <a:p>
            <a:pPr>
              <a:buClr>
                <a:srgbClr val="062A58"/>
              </a:buClr>
            </a:pPr>
            <a:endParaRPr lang="de-DE" sz="1400" dirty="0"/>
          </a:p>
          <a:p>
            <a:pPr marL="285750" indent="-285750">
              <a:buClr>
                <a:srgbClr val="062A58"/>
              </a:buClr>
              <a:buFont typeface="Arial" panose="020B0604020202020204" pitchFamily="34" charset="0"/>
              <a:buChar char="•"/>
            </a:pPr>
            <a:endParaRPr lang="de-DE" sz="1400" dirty="0"/>
          </a:p>
        </p:txBody>
      </p:sp>
      <p:sp>
        <p:nvSpPr>
          <p:cNvPr id="21" name="Text Box 12">
            <a:hlinkClick r:id="rId4" action="ppaction://hlinksldjump"/>
          </p:cNvPr>
          <p:cNvSpPr txBox="1">
            <a:spLocks noChangeArrowheads="1"/>
          </p:cNvSpPr>
          <p:nvPr/>
        </p:nvSpPr>
        <p:spPr bwMode="auto">
          <a:xfrm>
            <a:off x="3096795" y="720140"/>
            <a:ext cx="838200" cy="276999"/>
          </a:xfrm>
          <a:prstGeom prst="rect">
            <a:avLst/>
          </a:prstGeom>
          <a:solidFill>
            <a:srgbClr val="00B0F0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de-DE" sz="1200" dirty="0">
                <a:solidFill>
                  <a:schemeClr val="bg1"/>
                </a:solidFill>
              </a:rPr>
              <a:t>Privat</a:t>
            </a:r>
          </a:p>
        </p:txBody>
      </p:sp>
      <p:sp>
        <p:nvSpPr>
          <p:cNvPr id="22" name="Text Box 12">
            <a:hlinkClick r:id="rId5" action="ppaction://hlinksldjump"/>
          </p:cNvPr>
          <p:cNvSpPr txBox="1">
            <a:spLocks noChangeArrowheads="1"/>
          </p:cNvSpPr>
          <p:nvPr/>
        </p:nvSpPr>
        <p:spPr bwMode="auto">
          <a:xfrm>
            <a:off x="4011196" y="725524"/>
            <a:ext cx="838200" cy="276999"/>
          </a:xfrm>
          <a:prstGeom prst="rect">
            <a:avLst/>
          </a:prstGeom>
          <a:solidFill>
            <a:srgbClr val="35A272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de-DE" sz="1200" dirty="0">
                <a:solidFill>
                  <a:schemeClr val="bg1"/>
                </a:solidFill>
              </a:rPr>
              <a:t> Schule</a:t>
            </a:r>
          </a:p>
        </p:txBody>
      </p:sp>
      <p:sp>
        <p:nvSpPr>
          <p:cNvPr id="20" name="Text Box 12">
            <a:hlinkClick r:id="rId6" action="ppaction://hlinksldjump"/>
          </p:cNvPr>
          <p:cNvSpPr txBox="1">
            <a:spLocks noChangeArrowheads="1"/>
          </p:cNvSpPr>
          <p:nvPr/>
        </p:nvSpPr>
        <p:spPr bwMode="auto">
          <a:xfrm>
            <a:off x="4925597" y="728365"/>
            <a:ext cx="1246602" cy="276999"/>
          </a:xfrm>
          <a:prstGeom prst="rect">
            <a:avLst/>
          </a:prstGeom>
          <a:solidFill>
            <a:srgbClr val="00B0F0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de-DE" sz="1200" dirty="0">
                <a:solidFill>
                  <a:schemeClr val="bg1"/>
                </a:solidFill>
              </a:rPr>
              <a:t>Netzwerk</a:t>
            </a:r>
          </a:p>
        </p:txBody>
      </p:sp>
      <p:sp>
        <p:nvSpPr>
          <p:cNvPr id="14" name="Text Box 12">
            <a:hlinkClick r:id="rId7" action="ppaction://hlinksldjump"/>
          </p:cNvPr>
          <p:cNvSpPr txBox="1">
            <a:spLocks noChangeArrowheads="1"/>
          </p:cNvSpPr>
          <p:nvPr/>
        </p:nvSpPr>
        <p:spPr bwMode="auto">
          <a:xfrm>
            <a:off x="6248400" y="728364"/>
            <a:ext cx="1143000" cy="276999"/>
          </a:xfrm>
          <a:prstGeom prst="rect">
            <a:avLst/>
          </a:prstGeom>
          <a:solidFill>
            <a:srgbClr val="00B0F0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de-DE"/>
            </a:defPPr>
            <a:lvl1pPr algn="ctr">
              <a:spcBef>
                <a:spcPct val="50000"/>
              </a:spcBef>
              <a:defRPr sz="1400" b="1">
                <a:latin typeface="Arial" charset="0"/>
              </a:defRPr>
            </a:lvl1pPr>
            <a:lvl2pPr marL="742950" indent="-285750" eaLnBrk="0" hangingPunct="0">
              <a:defRPr b="1">
                <a:latin typeface="Arial" charset="0"/>
              </a:defRPr>
            </a:lvl2pPr>
            <a:lvl3pPr marL="1143000" indent="-228600" eaLnBrk="0" hangingPunct="0">
              <a:defRPr b="1">
                <a:latin typeface="Arial" charset="0"/>
              </a:defRPr>
            </a:lvl3pPr>
            <a:lvl4pPr marL="1600200" indent="-228600" eaLnBrk="0" hangingPunct="0">
              <a:defRPr b="1">
                <a:latin typeface="Arial" charset="0"/>
              </a:defRPr>
            </a:lvl4pPr>
            <a:lvl5pPr marL="2057400" indent="-228600" eaLnBrk="0" hangingPunct="0">
              <a:defRPr b="1"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latin typeface="Arial" charset="0"/>
              </a:defRPr>
            </a:lvl9pPr>
          </a:lstStyle>
          <a:p>
            <a:r>
              <a:rPr lang="de-DE" sz="1200" dirty="0">
                <a:solidFill>
                  <a:schemeClr val="bg1"/>
                </a:solidFill>
              </a:rPr>
              <a:t>Medien</a:t>
            </a:r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872218" y="125349"/>
            <a:ext cx="2105025" cy="514350"/>
          </a:xfrm>
          <a:prstGeom prst="rect">
            <a:avLst/>
          </a:prstGeom>
        </p:spPr>
      </p:pic>
      <p:sp>
        <p:nvSpPr>
          <p:cNvPr id="19" name="Text Box 12">
            <a:hlinkClick r:id="rId9" action="ppaction://hlinksldjump"/>
          </p:cNvPr>
          <p:cNvSpPr txBox="1">
            <a:spLocks noChangeArrowheads="1"/>
          </p:cNvSpPr>
          <p:nvPr/>
        </p:nvSpPr>
        <p:spPr bwMode="auto">
          <a:xfrm>
            <a:off x="425901" y="6096000"/>
            <a:ext cx="914400" cy="276999"/>
          </a:xfrm>
          <a:prstGeom prst="rect">
            <a:avLst/>
          </a:prstGeom>
          <a:solidFill>
            <a:srgbClr val="35A272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de-DE" sz="1200" dirty="0">
                <a:solidFill>
                  <a:schemeClr val="bg1"/>
                </a:solidFill>
              </a:rPr>
              <a:t> Klassen</a:t>
            </a:r>
          </a:p>
        </p:txBody>
      </p:sp>
      <p:sp>
        <p:nvSpPr>
          <p:cNvPr id="13" name="Rechteck: abgerundete Ecken 12"/>
          <p:cNvSpPr/>
          <p:nvPr/>
        </p:nvSpPr>
        <p:spPr>
          <a:xfrm>
            <a:off x="6691243" y="3357900"/>
            <a:ext cx="2286000" cy="533400"/>
          </a:xfrm>
          <a:prstGeom prst="roundRect">
            <a:avLst/>
          </a:prstGeom>
          <a:solidFill>
            <a:srgbClr val="00B0F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e-DE" sz="1200" dirty="0"/>
              <a:t>Individuelle Gestaltung der Übersichtsseite durch Moderator</a:t>
            </a:r>
          </a:p>
        </p:txBody>
      </p:sp>
      <p:pic>
        <p:nvPicPr>
          <p:cNvPr id="17" name="Grafik 16">
            <a:extLst>
              <a:ext uri="{FF2B5EF4-FFF2-40B4-BE49-F238E27FC236}">
                <a16:creationId xmlns:a16="http://schemas.microsoft.com/office/drawing/2014/main" id="{CADBD67D-5B4D-4FF2-AB85-52804FCFEC2B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750" y="228600"/>
            <a:ext cx="1475207" cy="3831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789126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fik 6" descr="Ein Bild, das Screenshot enthält.&#10;&#10;Automatisch generierte Beschreibung">
            <a:extLst>
              <a:ext uri="{FF2B5EF4-FFF2-40B4-BE49-F238E27FC236}">
                <a16:creationId xmlns:a16="http://schemas.microsoft.com/office/drawing/2014/main" id="{BDDE01AC-700C-453C-BD1A-568AF5AD875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6626" y="1524000"/>
            <a:ext cx="4943548" cy="4201200"/>
          </a:xfrm>
          <a:prstGeom prst="rect">
            <a:avLst/>
          </a:prstGeom>
          <a:ln>
            <a:solidFill>
              <a:schemeClr val="accent1">
                <a:lumMod val="50000"/>
              </a:schemeClr>
            </a:solidFill>
          </a:ln>
        </p:spPr>
      </p:pic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152400" y="76200"/>
            <a:ext cx="8839199" cy="105885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de-DE" dirty="0"/>
          </a:p>
        </p:txBody>
      </p:sp>
      <p:sp>
        <p:nvSpPr>
          <p:cNvPr id="5" name="Text Box 7">
            <a:hlinkClick r:id="rId4" action="ppaction://hlinksldjump"/>
          </p:cNvPr>
          <p:cNvSpPr txBox="1">
            <a:spLocks noChangeArrowheads="1"/>
          </p:cNvSpPr>
          <p:nvPr/>
        </p:nvSpPr>
        <p:spPr bwMode="auto">
          <a:xfrm>
            <a:off x="2106195" y="713601"/>
            <a:ext cx="914400" cy="276999"/>
          </a:xfrm>
          <a:prstGeom prst="rect">
            <a:avLst/>
          </a:prstGeom>
          <a:solidFill>
            <a:srgbClr val="00B0F0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de-DE" sz="1200" dirty="0">
                <a:solidFill>
                  <a:schemeClr val="bg1"/>
                </a:solidFill>
              </a:rPr>
              <a:t>Start</a:t>
            </a:r>
            <a:endParaRPr lang="de-DE" sz="1400" dirty="0">
              <a:solidFill>
                <a:schemeClr val="bg1"/>
              </a:solidFill>
            </a:endParaRPr>
          </a:p>
        </p:txBody>
      </p:sp>
      <p:sp>
        <p:nvSpPr>
          <p:cNvPr id="15" name="Textfeld 14"/>
          <p:cNvSpPr txBox="1"/>
          <p:nvPr/>
        </p:nvSpPr>
        <p:spPr>
          <a:xfrm>
            <a:off x="285751" y="1524000"/>
            <a:ext cx="3524884" cy="46782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/>
              <a:t>Schule &gt; Klasse</a:t>
            </a:r>
          </a:p>
          <a:p>
            <a:r>
              <a:rPr lang="de-DE" sz="1050" dirty="0"/>
              <a:t>Für die Arbeit in der Klasse</a:t>
            </a:r>
          </a:p>
          <a:p>
            <a:endParaRPr lang="de-DE" sz="1050" dirty="0"/>
          </a:p>
          <a:p>
            <a:endParaRPr lang="de-DE" sz="1050" i="1" dirty="0"/>
          </a:p>
          <a:p>
            <a:r>
              <a:rPr lang="de-DE" sz="1050" dirty="0"/>
              <a:t>Gemeinsam lernen, individuell fördern</a:t>
            </a:r>
          </a:p>
          <a:p>
            <a:endParaRPr lang="de-DE" sz="1050" i="1" dirty="0"/>
          </a:p>
          <a:p>
            <a:pPr marL="171450" indent="-171450">
              <a:buClr>
                <a:srgbClr val="00B0F0"/>
              </a:buClr>
              <a:buFont typeface="Wingdings" panose="05000000000000000000" pitchFamily="2" charset="2"/>
              <a:buChar char="§"/>
            </a:pPr>
            <a:r>
              <a:rPr lang="de-DE" sz="1050" b="1" dirty="0"/>
              <a:t>Online-Lernmodule</a:t>
            </a:r>
            <a:r>
              <a:rPr lang="de-DE" sz="1050" dirty="0"/>
              <a:t> erstellen</a:t>
            </a:r>
            <a:br>
              <a:rPr lang="de-DE" sz="1050" dirty="0"/>
            </a:br>
            <a:endParaRPr lang="de-DE" sz="1050" dirty="0"/>
          </a:p>
          <a:p>
            <a:pPr marL="171450" indent="-171450">
              <a:buClr>
                <a:srgbClr val="00B0F0"/>
              </a:buClr>
              <a:buFont typeface="Wingdings" panose="05000000000000000000" pitchFamily="2" charset="2"/>
              <a:buChar char="§"/>
            </a:pPr>
            <a:r>
              <a:rPr lang="de-DE" sz="1050" b="1" dirty="0"/>
              <a:t>Medien</a:t>
            </a:r>
            <a:r>
              <a:rPr lang="de-DE" sz="1050" dirty="0"/>
              <a:t> einfach finden und nahtlos einbinden</a:t>
            </a:r>
            <a:br>
              <a:rPr lang="de-DE" sz="1050" dirty="0"/>
            </a:br>
            <a:endParaRPr lang="de-DE" sz="1050" dirty="0"/>
          </a:p>
          <a:p>
            <a:pPr marL="171450" indent="-171450">
              <a:buClr>
                <a:srgbClr val="00B0F0"/>
              </a:buClr>
              <a:buFont typeface="Wingdings" panose="05000000000000000000" pitchFamily="2" charset="2"/>
              <a:buChar char="§"/>
            </a:pPr>
            <a:r>
              <a:rPr lang="de-DE" sz="1050" dirty="0"/>
              <a:t>Strukturiert lernen mit einem </a:t>
            </a:r>
            <a:r>
              <a:rPr lang="de-DE" sz="1050" b="1" dirty="0"/>
              <a:t>Lernplan</a:t>
            </a:r>
            <a:br>
              <a:rPr lang="de-DE" sz="1050" dirty="0"/>
            </a:br>
            <a:endParaRPr lang="de-DE" sz="1050" dirty="0"/>
          </a:p>
          <a:p>
            <a:pPr marL="171450" indent="-171450">
              <a:buClr>
                <a:srgbClr val="00B0F0"/>
              </a:buClr>
              <a:buFont typeface="Wingdings" panose="05000000000000000000" pitchFamily="2" charset="2"/>
              <a:buChar char="§"/>
            </a:pPr>
            <a:r>
              <a:rPr lang="de-DE" sz="1050" dirty="0"/>
              <a:t>Digitales Hausaufgabenheft mit individuellen und klassenbezogenen </a:t>
            </a:r>
            <a:r>
              <a:rPr lang="de-DE" sz="1050" b="1" dirty="0"/>
              <a:t>Aufgaben</a:t>
            </a:r>
          </a:p>
          <a:p>
            <a:pPr marL="171450" indent="-171450">
              <a:buClr>
                <a:srgbClr val="00B0F0"/>
              </a:buClr>
              <a:buFont typeface="Wingdings" panose="05000000000000000000" pitchFamily="2" charset="2"/>
              <a:buChar char="§"/>
            </a:pPr>
            <a:endParaRPr lang="de-DE" sz="1050" dirty="0"/>
          </a:p>
          <a:p>
            <a:pPr marL="171450" indent="-171450">
              <a:buClr>
                <a:srgbClr val="00B0F0"/>
              </a:buClr>
              <a:buFont typeface="Wingdings" panose="05000000000000000000" pitchFamily="2" charset="2"/>
              <a:buChar char="§"/>
            </a:pPr>
            <a:r>
              <a:rPr lang="de-DE" sz="1050" b="1" dirty="0"/>
              <a:t>Lerntagebücher</a:t>
            </a:r>
            <a:r>
              <a:rPr lang="de-DE" sz="1050" dirty="0"/>
              <a:t> führen lassen und Lernprozesse begleiten</a:t>
            </a:r>
          </a:p>
          <a:p>
            <a:pPr marL="171450" indent="-171450">
              <a:buClr>
                <a:srgbClr val="00B0F0"/>
              </a:buClr>
              <a:buFont typeface="Wingdings" panose="05000000000000000000" pitchFamily="2" charset="2"/>
              <a:buChar char="§"/>
            </a:pPr>
            <a:endParaRPr lang="de-DE" sz="1050" i="1" dirty="0"/>
          </a:p>
          <a:p>
            <a:pPr>
              <a:buClr>
                <a:srgbClr val="062A58"/>
              </a:buClr>
            </a:pPr>
            <a:endParaRPr lang="de-DE" sz="1400" dirty="0"/>
          </a:p>
          <a:p>
            <a:pPr marL="285750" indent="-285750">
              <a:buClr>
                <a:srgbClr val="062A58"/>
              </a:buClr>
              <a:buFont typeface="Arial" panose="020B0604020202020204" pitchFamily="34" charset="0"/>
              <a:buChar char="•"/>
            </a:pPr>
            <a:endParaRPr lang="de-DE" sz="1400" dirty="0"/>
          </a:p>
          <a:p>
            <a:pPr marL="285750" indent="-285750">
              <a:buClr>
                <a:srgbClr val="062A58"/>
              </a:buClr>
              <a:buFont typeface="Arial" panose="020B0604020202020204" pitchFamily="34" charset="0"/>
              <a:buChar char="•"/>
            </a:pPr>
            <a:endParaRPr lang="de-DE" sz="1400" dirty="0"/>
          </a:p>
          <a:p>
            <a:pPr marL="285750" indent="-285750">
              <a:buClr>
                <a:srgbClr val="062A58"/>
              </a:buClr>
              <a:buFont typeface="Arial" panose="020B0604020202020204" pitchFamily="34" charset="0"/>
              <a:buChar char="•"/>
            </a:pPr>
            <a:endParaRPr lang="de-DE" sz="1400" dirty="0"/>
          </a:p>
          <a:p>
            <a:pPr marL="285750" indent="-285750">
              <a:buClr>
                <a:srgbClr val="062A58"/>
              </a:buClr>
              <a:buFont typeface="Arial" panose="020B0604020202020204" pitchFamily="34" charset="0"/>
              <a:buChar char="•"/>
            </a:pPr>
            <a:endParaRPr lang="de-DE" sz="1400" dirty="0"/>
          </a:p>
          <a:p>
            <a:pPr marL="285750" indent="-285750">
              <a:buClr>
                <a:srgbClr val="062A58"/>
              </a:buClr>
              <a:buFont typeface="Arial" panose="020B0604020202020204" pitchFamily="34" charset="0"/>
              <a:buChar char="•"/>
            </a:pPr>
            <a:endParaRPr lang="de-DE" sz="1400" dirty="0"/>
          </a:p>
          <a:p>
            <a:pPr>
              <a:buClr>
                <a:srgbClr val="062A58"/>
              </a:buClr>
            </a:pPr>
            <a:r>
              <a:rPr lang="de-DE" sz="1200" dirty="0"/>
              <a:t>Für Organisation und Zusammenarbeit</a:t>
            </a:r>
          </a:p>
          <a:p>
            <a:pPr marL="285750" indent="-285750">
              <a:buClr>
                <a:srgbClr val="062A58"/>
              </a:buClr>
              <a:buFont typeface="Arial" panose="020B0604020202020204" pitchFamily="34" charset="0"/>
              <a:buChar char="•"/>
            </a:pPr>
            <a:endParaRPr lang="de-DE" sz="1400" dirty="0"/>
          </a:p>
        </p:txBody>
      </p:sp>
      <p:sp>
        <p:nvSpPr>
          <p:cNvPr id="21" name="Text Box 12">
            <a:hlinkClick r:id="rId5" action="ppaction://hlinksldjump"/>
          </p:cNvPr>
          <p:cNvSpPr txBox="1">
            <a:spLocks noChangeArrowheads="1"/>
          </p:cNvSpPr>
          <p:nvPr/>
        </p:nvSpPr>
        <p:spPr bwMode="auto">
          <a:xfrm>
            <a:off x="3096795" y="720140"/>
            <a:ext cx="838200" cy="276999"/>
          </a:xfrm>
          <a:prstGeom prst="rect">
            <a:avLst/>
          </a:prstGeom>
          <a:solidFill>
            <a:srgbClr val="00B0F0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de-DE" sz="1200" dirty="0">
                <a:solidFill>
                  <a:schemeClr val="bg1"/>
                </a:solidFill>
              </a:rPr>
              <a:t>Privat</a:t>
            </a:r>
          </a:p>
        </p:txBody>
      </p:sp>
      <p:sp>
        <p:nvSpPr>
          <p:cNvPr id="22" name="Text Box 12">
            <a:hlinkClick r:id="rId6" action="ppaction://hlinksldjump"/>
          </p:cNvPr>
          <p:cNvSpPr txBox="1">
            <a:spLocks noChangeArrowheads="1"/>
          </p:cNvSpPr>
          <p:nvPr/>
        </p:nvSpPr>
        <p:spPr bwMode="auto">
          <a:xfrm>
            <a:off x="4011196" y="725524"/>
            <a:ext cx="838200" cy="276999"/>
          </a:xfrm>
          <a:prstGeom prst="rect">
            <a:avLst/>
          </a:prstGeom>
          <a:solidFill>
            <a:srgbClr val="35A272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de-DE" sz="1200" dirty="0">
                <a:solidFill>
                  <a:schemeClr val="bg1"/>
                </a:solidFill>
              </a:rPr>
              <a:t> Schule</a:t>
            </a:r>
          </a:p>
        </p:txBody>
      </p:sp>
      <p:sp>
        <p:nvSpPr>
          <p:cNvPr id="20" name="Text Box 12">
            <a:hlinkClick r:id="rId7" action="ppaction://hlinksldjump"/>
          </p:cNvPr>
          <p:cNvSpPr txBox="1">
            <a:spLocks noChangeArrowheads="1"/>
          </p:cNvSpPr>
          <p:nvPr/>
        </p:nvSpPr>
        <p:spPr bwMode="auto">
          <a:xfrm>
            <a:off x="4925597" y="728365"/>
            <a:ext cx="1246602" cy="276999"/>
          </a:xfrm>
          <a:prstGeom prst="rect">
            <a:avLst/>
          </a:prstGeom>
          <a:solidFill>
            <a:srgbClr val="00B0F0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de-DE" sz="1200" dirty="0">
                <a:solidFill>
                  <a:schemeClr val="bg1"/>
                </a:solidFill>
              </a:rPr>
              <a:t>Netzwerk</a:t>
            </a:r>
          </a:p>
        </p:txBody>
      </p:sp>
      <p:sp>
        <p:nvSpPr>
          <p:cNvPr id="14" name="Text Box 12">
            <a:hlinkClick r:id="rId8" action="ppaction://hlinksldjump"/>
          </p:cNvPr>
          <p:cNvSpPr txBox="1">
            <a:spLocks noChangeArrowheads="1"/>
          </p:cNvSpPr>
          <p:nvPr/>
        </p:nvSpPr>
        <p:spPr bwMode="auto">
          <a:xfrm>
            <a:off x="6248400" y="728364"/>
            <a:ext cx="1143000" cy="276999"/>
          </a:xfrm>
          <a:prstGeom prst="rect">
            <a:avLst/>
          </a:prstGeom>
          <a:solidFill>
            <a:srgbClr val="00B0F0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de-DE"/>
            </a:defPPr>
            <a:lvl1pPr algn="ctr">
              <a:spcBef>
                <a:spcPct val="50000"/>
              </a:spcBef>
              <a:defRPr sz="1400" b="1">
                <a:latin typeface="Arial" charset="0"/>
              </a:defRPr>
            </a:lvl1pPr>
            <a:lvl2pPr marL="742950" indent="-285750" eaLnBrk="0" hangingPunct="0">
              <a:defRPr b="1">
                <a:latin typeface="Arial" charset="0"/>
              </a:defRPr>
            </a:lvl2pPr>
            <a:lvl3pPr marL="1143000" indent="-228600" eaLnBrk="0" hangingPunct="0">
              <a:defRPr b="1">
                <a:latin typeface="Arial" charset="0"/>
              </a:defRPr>
            </a:lvl3pPr>
            <a:lvl4pPr marL="1600200" indent="-228600" eaLnBrk="0" hangingPunct="0">
              <a:defRPr b="1">
                <a:latin typeface="Arial" charset="0"/>
              </a:defRPr>
            </a:lvl4pPr>
            <a:lvl5pPr marL="2057400" indent="-228600" eaLnBrk="0" hangingPunct="0">
              <a:defRPr b="1"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latin typeface="Arial" charset="0"/>
              </a:defRPr>
            </a:lvl9pPr>
          </a:lstStyle>
          <a:p>
            <a:r>
              <a:rPr lang="de-DE" sz="1200" dirty="0">
                <a:solidFill>
                  <a:schemeClr val="bg1"/>
                </a:solidFill>
              </a:rPr>
              <a:t>Medien</a:t>
            </a:r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872218" y="125349"/>
            <a:ext cx="2105025" cy="514350"/>
          </a:xfrm>
          <a:prstGeom prst="rect">
            <a:avLst/>
          </a:prstGeom>
        </p:spPr>
      </p:pic>
      <p:sp>
        <p:nvSpPr>
          <p:cNvPr id="12" name="Rechteck: abgerundete Ecken 11"/>
          <p:cNvSpPr/>
          <p:nvPr/>
        </p:nvSpPr>
        <p:spPr>
          <a:xfrm>
            <a:off x="6460005" y="3640098"/>
            <a:ext cx="2286000" cy="533400"/>
          </a:xfrm>
          <a:prstGeom prst="roundRect">
            <a:avLst/>
          </a:prstGeom>
          <a:solidFill>
            <a:srgbClr val="00B0F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e-DE" sz="1200" dirty="0"/>
              <a:t>Individuelle Gestaltung der Übersichtsseite durch Moderator</a:t>
            </a:r>
          </a:p>
        </p:txBody>
      </p:sp>
      <p:pic>
        <p:nvPicPr>
          <p:cNvPr id="13" name="Grafik 12">
            <a:extLst>
              <a:ext uri="{FF2B5EF4-FFF2-40B4-BE49-F238E27FC236}">
                <a16:creationId xmlns:a16="http://schemas.microsoft.com/office/drawing/2014/main" id="{C461DB7A-548D-4769-BE07-84C5955C8D50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750" y="228600"/>
            <a:ext cx="1475207" cy="383171"/>
          </a:xfrm>
          <a:prstGeom prst="rect">
            <a:avLst/>
          </a:prstGeom>
        </p:spPr>
      </p:pic>
      <p:sp>
        <p:nvSpPr>
          <p:cNvPr id="16" name="Text Box 12">
            <a:hlinkClick r:id="rId11" action="ppaction://hlinksldjump"/>
            <a:extLst>
              <a:ext uri="{FF2B5EF4-FFF2-40B4-BE49-F238E27FC236}">
                <a16:creationId xmlns:a16="http://schemas.microsoft.com/office/drawing/2014/main" id="{27C04243-6666-47F8-A172-9B4E3B06DDC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" y="6063704"/>
            <a:ext cx="1085850" cy="276999"/>
          </a:xfrm>
          <a:prstGeom prst="rect">
            <a:avLst/>
          </a:prstGeom>
          <a:solidFill>
            <a:srgbClr val="4DAC82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de-DE" sz="1200" dirty="0">
                <a:solidFill>
                  <a:schemeClr val="bg1"/>
                </a:solidFill>
              </a:rPr>
              <a:t>Gruppen</a:t>
            </a:r>
          </a:p>
        </p:txBody>
      </p:sp>
    </p:spTree>
    <p:extLst>
      <p:ext uri="{BB962C8B-B14F-4D97-AF65-F5344CB8AC3E}">
        <p14:creationId xmlns:p14="http://schemas.microsoft.com/office/powerpoint/2010/main" val="250008947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951</Words>
  <Application>Microsoft Office PowerPoint</Application>
  <PresentationFormat>Bildschirmpräsentation (4:3)</PresentationFormat>
  <Paragraphs>336</Paragraphs>
  <Slides>15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4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15</vt:i4>
      </vt:variant>
    </vt:vector>
  </HeadingPairs>
  <TitlesOfParts>
    <vt:vector size="20" baseType="lpstr">
      <vt:lpstr>Arial</vt:lpstr>
      <vt:lpstr>Calibri</vt:lpstr>
      <vt:lpstr>Courier New</vt:lpstr>
      <vt:lpstr>Wingdings</vt:lpstr>
      <vt:lpstr>Office Theme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Community  für  Lehrerinnen und Lehrer   mit dem anfänglichen Schwerpunkt Fortbildung</dc:title>
  <dc:creator>Kerstin Ciba</dc:creator>
  <cp:lastModifiedBy>Kerstin Ciba</cp:lastModifiedBy>
  <cp:revision>375</cp:revision>
  <cp:lastPrinted>2012-06-13T07:48:15Z</cp:lastPrinted>
  <dcterms:created xsi:type="dcterms:W3CDTF">2006-08-16T00:00:00Z</dcterms:created>
  <dcterms:modified xsi:type="dcterms:W3CDTF">2020-07-16T13:09:40Z</dcterms:modified>
</cp:coreProperties>
</file>